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2:28.5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0,'28'0'62,"-1"0"-46,1 0-16,28 0 0,-28 0 15,28 0-15,0 0 0,-28 0 0,27 0 16,1 0-16,-28 0 0,28 0 16,0 0-16,-28 0 0,28 0 0,-1 0 0,-27 0 15,0 0-15,28 0 0,-28 0 0,28 0 0,-28 0 16,0 0-16,27 0 16,-27 0-16,28 0 0,-28 0 0,28 0 0,-28-28 15,0 28-15,0 0 0,0 0 16,-1 0-16,29 0 0,-28 0 0,0-28 15,0 28 1,0 0-16,0 0 16,-28-28 156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30:2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0 184 0,'0'-28'93,"28"28"-93,0 0 16,0 0-16,0 0 0,28 0 0,0 0 0,-29 0 16,29 0-16,-28 0 0,28 0 15,0 0-15,-28 0 0,28 0 0,-1 0 16,1 0-16,0 0 0,28 0 16,-56 0-16,27 0 0,1 0 0,0 0 15,0 0-15,0 0 16,-28 0-16,55 0 0,-27 0 0,28 0 0,-28 0 0,0 0 15,-1-28-15,1 28 0,0-28 0,28 0 0,-28 28 16,-1 0-16,1 0 16,0 0-16,28-28 0,-28 28 0,0-28 0,-1 28 15,1 0-15,0 0 0,0 0 16,-28 0-16,28 0 0,-1 0 0,1 0 0,-28 0 16,28 0-16,-28 0 15,28 0-15,0 0 0,-29 0 0,1 0 16,0 0-16,0 0 0,0 0 0,0 0 0,28 0 15,0 0 1,-28 0-16,-1 0 0,1 0 0,0 0 0,84 0 16,-56 0-16,-28 0 15,27 0-15,-27 0 0,28 0 0,0 0 0,0 0 16,0 0-16,0 0 0,-1 0 16,-27 0-16,28 0 0,0 0 0,0 0 15,0 0-15,-29 0 0,1 0 16,28 0-16,-28 0 0,0 0 0,28 0 0,-28 0 15,28 0-15,-29 0 0,29 0 0,0 0 0,0 0 16,0 0 0,0 0-16,-1 0 0,1 0 0,0 0 0,0 0 15,0 0-15,0 0 0,-29 0 16,29 0-16,0 0 0,0 0 0,0 0 0,0 0 16,-28 0-16,27 0 15,1 0-15,0 0 0,-28 0 0,0 0 0,28 0 16,-1 0-16,1 0 0,28 0 0,-28 0 15,-28 0-15,28 0 0,-1 0 16,1 0-16,0 0 0,-28 0 0,0 0 0,28 0 16,-28 0-16,55 0 15,-55 0-15,28 0 0,-28 0 16,28 0-16,-28 0 16,0 0-16,0 0 15,-1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1:16.4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0,'28'0'94,"0"0"-94,27 0 0,1 0 16,0 0-16,28 0 15,-28 0-15,-28 0 0,27 0 0,1 0 16,0 0-16,28 0 15,-28 0-15,-1 0 0,1 0 0,0 0 0,28 0 0,-56 0 16,0 0-16,27 0 16,-27 0-16,28 0 0,-28 0 0,28 0 0,-28 0 15,0 0-15,0 0 0,27 0 16,1 0-16,0 0 0,-28 0 0,28 0 0,0 0 16,-28 0-16,27 0 0,-27 0 0,0 0 15,0 0 1,0 0-16,0 0 0,28 0 0,-28 0 0,28 0 15,-1 0-15,-27 0 16,28 0-16,-28 0 0,28 0 0,0 0 16,-28 0-16,27 0 15,-27 0-15,0 0 0,0 0 16,28 0-16,-28 0 0,0 0 0,0 0 16,0 0-16,0 0 0,-1 0 15,1 0-15,0 0 0,0 0 0,0 0 16,0 0-16,0 0 15,0 0-15,0 0 0,28 0 0,-29 0 0,1 0 16,0 0-16,0 0 16,0 0-16,0 0 0,0 0 0,0 0 0,0 0 15,0 0-15,0 0 16,27 0-16,-27 0 0,0 0 0,0 0 16,0 0-16,0 0 0,0 0 0,0 0 0,0 0 15,0 0-15,27 0 0,-27 0 16,28 0-16,0 0 0,0 0 0,-28 0 15,28 0-15,-29 0 16,1 0-16,28 0 0,0 0 0,-28 0 0,56 0 16,-56 0-16,27 0 0,1 0 15,0 0-15,-28 0 0,28 0 0,0 0 0,-1 0 16,-27 0-16,28 0 16,28 0-16,-28 0 0,27 0 0,-27 0 0,-28 0 0,28 0 15,0 0-15,0 0 0,0 0 0,-29 0 16,85 0-16,-56 0 0,0 0 15,27 0-15,-27 0 0,28 0 0,-28 0 0,28 0 16,-29 0-16,29 0 16,0 0-16,0 0 0,-29 0 0,57 0 0,-56 0 15,-28 0-15,28 0 0,55 0 16,-83 0-16,0 0 0,28 0 0,0 0 0,-28 0 16,28 0-16,-29 0 0,1 0 15,28 0-15,-28 0 0,0 0 16,0 0-16,0 0 0,0 0 0,0 0 0,0 0 15,-1 0-15,1 0 16,0 0-16,0 0 0,0 0 0,28 0 0,0 0 0,0 0 16,-29 0-16,29 0 15,0 0-15,-28 0 0,28 0 0,-28 0 16,28 0-16,-1 0 0,1 0 16,-28 0-16,28 0 0,0 0 0,0 0 15,-28 0-15,-1 0 0,1 0 0,0 0 0,28 0 16,0 0-16,-28 0 15,0 0-15,0 0 0,0 0 0,0 0 0,27 0 16,1 0-16,0 0 0,-28 0 16,0 0-16,28 0 0,-28 0 0,27 0 0,-27 0 15,28 0-15,-28 0 0,0 0 16,28 0-16,-28 0 0,27 0 0,-27 0 16,28 0-16,0 0 0,0 0 0,-28 0 15,28 0-15,-1 0 16,-27 0-16,0 0 0,28 0 0,0 0 0,-28 0 0,28 0 15,27 0-15,-27 0 16,0 0-16,0 0 0,0 0 0,-1 0 0,1 0 0,28 0 16,-28 0-16,0 0 15,0 0-15,27 0 0,-27 0 0,28 0 0,0 0 16,-29 0-16,29 0 0,-28 0 0,28 0 0,-28 0 16,55 0-16,-27 0 15,-28 0-15,0 0 0,27 0 0,-27 0 0,28 0 16,-28 0-16,27 0 0,-27 0 15,0 0-15,0 0 0,0 0 0,0 0 0,-1 0 16,-27 0-16,28 0 0,56 0 16,-56 0-16,-29 0 0,85 0 0,-56 0 15,-28 0-15,28 0 0,-1 0 16,1 0-16,28 0 0,-28 0 0,0 0 0,0 0 16,27 0-16,-27 0 0,0 0 0,28 0 15,-29 0-15,1 0 0,56 0 0,-84 0 16,84 0-16,-57 0 0,29 0 0,-28 0 15,0 0-15,27 0 0,-27 0 16,0 0-16,28 0 0,-28 0 0,-1 0 0,29 0 16,-28 0-16,28 0 0,-28 0 15,-1 0-15,29 0 0,-28 0 0,28 0 0,-28 0 16,27 0-16,-27 0 16,0 0-16,0 0 0,0 0 0,27 0 0,-27 0 15,0 0-15,0 0 0,0 0 0,-28 0 0,27 0 16,-27 0-16,0 0 15,0 0-15,0 0 0,0 0 0,0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1:17.9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65 0,'56'0'78,"0"0"-78,-1 0 0,29 0 15,28 0-15,-29 0 0,29 0 16,-28 0-16,55 0 0,-55 0 0,56 0 0,-29 0 16,-27 0-16,56 0 15,-57 0-15,85 0 0,-1 0 0,57 0 0,-57 0 16,-55 0-16,-1 0 0,-27 0 16,28 0-16,-28 0 0,-1 0 0,-27 0 0,-28 0 15,28 0-15,0 0 0,-1 0 0,1 0 16,-28 0-16,28 0 15,-28 0-15,0 0 0,0 0 0,0 0 16,-28 28-16,28-28 0,0 0 16,-1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1:21.7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0,'28'0'125,"0"0"-125,0 0 0,0 0 0,28 0 0,0 0 16,-1 0-16,1 0 15,28 0-15,0 0 0,-29 0 0,29 0 0,28 0 16,-28 0-16,-1 0 16,1 0-16,0 0 0,-28 0 0,-1 0 0,29 0 15,-28 0-15,0 0 0,28 0 16,-29 0-16,-27 0 0,28 0 0,0 0 16,-28 0-16,28 0 0,-28 0 0,-1 0 0,1 0 0,0 0 15,0 0-15,0 0 16,0 0-16,0 0 15,0 0-15,0 0 16,0 0-16,0 0 16,0 0-16,-1 0 15,1 0-15,0 0 16,0 0 0,0 0-16,0 0 0,0 0 15,0 0-15,0 0 0,0 0 16,0 0-16,-1 0 0,1 0 15,0 0-15,28 0 0,-28 0 0,28 0 16,-28 0-16,0 0 0,28 0 16,-29 0-16,29 0 0,-28 0 0,0 0 15,28 0-15,0 0 0,-28 0 16,27 0-16,1 0 0,0 0 0,0 0 0,0 0 16,0 0-16,-29 0 0,29 0 0,0 0 0,0 0 15,-28 0-15,28 0 16,-28 0-16,27 0 0,1 0 0,-28 0 0,28 0 15,-28 0-15,28 0 16,-28 0-16,27 0 0,1 0 0,-28 0 16,28 0-16,0 0 0,-28 0 0,28 0 15,-1 0-15,-27 0 0,0 0 0,28 0 16,0 0-16,0 0 0,0 0 16,-1 0-16,1 0 0,0 0 15,0 0-15,0 0 0,-1 0 0,1 0 16,0 0-16,28 0 0,-28 0 0,0 0 15,27 0-15,-27 0 0,28 0 0,-28 0 0,27 0 16,-27 0-16,28 0 16,-28 0-16,27 0 0,-27 0 0,56 0 0,-84 0 15,84 0-15,-57 0 0,29 0 16,0 0-16,-28 0 0,27 0 0,-27 0 0,28 0 16,-28 0-16,27 0 0,-27 0 0,0 0 0,0 0 15,0 0-15,0 0 16,-1 0-16,1 0 0,-28 0 0,0 0 0,28 0 15,-28 0-15,28 0 0,-1 0 16,-27 0-16,28 0 0,0 0 0,0 0 16,-28 0-16,28 0 15,-28 0-15,27 0 0,1 0 0,-28 0 16,28 0-16,-28 0 0,28 0 16,-1 0-16,1 0 0,-28 0 0,28 0 15,0 0-15,-28 0 0,0 0 0,0 0 0,27 0 16,-27 0-16,28 0 15,-28 0-15,0 0 0,0 0 0,0 0 0,28 0 16,-28 0-16,27 0 0,-27 0 16,28 0-16,-28 0 0,0 0 15,28 0-15,-28 0 16,0 0-16,-1 0 0,1 0 0,0 0 0,0 0 16,0 0-16,0 0 15,0 0 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1.1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0,'27'0'109,"29"0"-93,-28 0-16,28 0 0,-28 0 0,28 0 16,-28 0-16,0 0 0,-1 0 0,1 0 15,0 0-15,0 0 16,0 0-16,0 0 0,28 0 0,-28 0 0,28 0 16,-1 0-16,1 0 0,0 0 0,0 0 15,-28 0-15,28 0 16,-28 0-16,-1 0 0,1 0 0,0 0 0,0 0 15,28 0-15,-28 0 0,0 0 16,0 0-16,0 0 0,0 0 0,-1 0 0,1 0 16,0 0-16,0 0 0,0 0 15,0 0-15,28 0 0,-28 0 0,0 0 16,0 0-16,0 0 0,-1 0 16,1 0-16,0 0 0,0 0 0,0 0 0,0 0 15,0 0-15,0 0 16,0 0-1,0 0-15,0 0 0,-1 0 32,1 0-32,0 0 0,0 0 15,0 0-15,0 0 16,0 0-16,0 0 16,0 0-16,0 0 0,0 0 0,-1 0 31,1 0-31,0 0 0,28 0 0,-28 0 15,28 0-15,-56 28 0,56-28 0,-28 28 16,27-28-16,1 0 0,-28 28 0,0-28 16,28 0-16,-28 0 0,0 0 15,0 0-15,0 0 0,-1 0 0,1 0 16,0 0-16,0 0 16,0 0-16,0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2.7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 0,'56'0'78,"0"0"-78,0 0 0,27 0 0,1 0 0,-28 0 16,84 0-16,-85 0 0,57 0 15,-28 0-15,27 0 0,-27 0 0,0 0 16,-28 0-16,27 0 0,-27 0 0,0 0 0,28 0 16,-28 0-16,-1 0 0,1 0 15,0 0-15,0 0 0,0 0 0,0 0 0,27 0 16,-27 0-16,28 0 0,-28 0 15,0 0-15,27 0 0,-27 0 0,28 0 0,-28 27 16,27-27-16,-27 0 16,0 0-16,28 0 0,-28 0 0,-1 0 0,1 28 15,-28-28-15,28 28 0,0-28 16,-28 0-16,28 0 0,-1 0 16,-27 0-16,28 0 0,-28 0 0,28 0 0,-28 0 0,28 0 15,-1 0-15,-27 0 16,28 0-16,-28 0 0,28 0 0,-28 0 0,0 0 15,0 0-15,27 0 0,-27 0 16,0 0-16,0 0 0,28 0 0,-28 0 16,28 0-16,-28 0 15,27 0-15,1 0 0,-28 0 0,0 0 16,0 0-16,0 0 0,0 0 16,0 0-16,0 0 0,0 0 0,0 0 0,-1 0 15,1 0-15,0 0 0,0 0 16,0 0-16,0 0 0,0 0 0,28 0 15,0 0-15,-29 0 16,1 0-16,0 0 0,0 0 16,0 0-16,0 0 0,0 0 15,0 0-15,0 0 16,0 0-16,0 0 0,-1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4.5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0 111 0,'27'0'110,"29"0"-110,0 0 0,28 0 0,-28 0 0,55 0 15,-27 0-15,0 0 0,0 0 16,-29 0-16,29 0 0,-28 0 0,28 0 0,27 0 15,-27 0-15,-28 0 16,28 0-16,-29 0 0,1 0 0,0 0 0,0 0 16,0 0-16,0 0 15,-29 0-15,29 0 0,0 0 0,0 0 0,0 0 16,0 0-16,-29 0 16,29 0-16,0 0 0,0 0 0,-28 0 0,28 0 15,0 0-15,-29 0 0,1 0 0,28 0 0,0 0 16,0 0-16,0 0 0,-1 0 15,1 0-15,0 0 0,0 0 0,0 0 0,27 0 16,-27 0-16,0 0 16,28 0-16,-28 0 0,0 0 0,-1 0 0,-27 0 15,0 0-15,28 0 0,0 0 16,28 0-16,-29 0 0,-27 0 0,28 0 0,0 0 16,-28 0-16,28 0 0,-1 0 0,-27 0 0,0 0 15,0 0-15,28 0 16,-28 0-16,0 0 0,28 0 0,0 0 15,-1 0-15,-27 0 0,28 0 16,0 0-16,-28 0 0,0 0 0,28 0 0,-1 0 16,1 0-16,0 0 15,0 0-15,0 0 0,0 0 0,-1 0 0,1 0 16,0 0-16,-28 0 0,28 0 0,0 0 0,-1 0 16,1 0-16,0 0 0,0 0 15,0 0-15,-1 0 0,1 0 0,0 0 0,0 0 16,0 0-1,0 0-15,-1 0 0,-27 0 0,28 0 0,0 0 0,-28 0 16,0 0-16,28 0 16,-28 0-16,27 0 0,-27 0 0,28 0 0,-28 0 15,0 0 1,0 0-16,28 0 0,-28 0 0,-1 0 16,1 0-16,0 0 15,0 0-15,0 0 16,0 0-16,0 0 0,0 0 0,0 0 15,0 0-15,0 0 16,27 0-16,-27-28 0,0 28 0,0 0 16,28 0-16,-28 0 0,0 0 15,0 0-15,28 0 0,-1 0 0,-27 0 0,28 0 16,-28 0-16,28 0 16,-28 0-16,0 0 0,0 0 0,0 0 15,-1 0-15,1 0 0,28 0 0,-28 0 0,0 0 16,0 0-16,28 0 15,-28 0-15,27 0 0,-27 0 0,28 0 16,-28 0-16,0 0 16,0 0-16,28 0 0,-28 0 0,27 0 0,-27-28 15,28 1-15,-28 27 16,0 0-16,0 0 0,28 0 0,-28 0 0,0 0 16,0 0-16,-1 0 15,-27-28 79,28 28-78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6.7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0,'56'0'94,"0"0"-94,28 0 15,27 0-15,1 0 0,0 0 16,-29 0-16,1 0 0,56 0 0,-57 0 0,57 0 15,-56 0-15,-1 0 0,1 0 16,0 0-16,28 0 0,-29 0 0,-27 0 0,28 0 16,0 0-16,-29 0 15,29 0-15,28 0 0,-84 0 0,83 0 0,-55 0 16,0 0-16,28 0 0,-28 0 16,27 0-16,-27 0 0,0 0 0,0 0 0,0 0 15,-29 0-15,29 0 0,0 0 0,0 0 0,0 0 16,0 0-16,-1 0 15,1 0-15,0 0 0,0 0 0,-28 0 0,0 0 16,0 0-16,27 0 0,1 0 16,-28 0-16,0 0 0,0 0 0,0 0 0,28 0 15,-28 0-15,0 0 16,-1 0-16,1 0 0,0 0 0,0 0 0,28 0 16,-28 0-16,0 0 0,0 0 0,0 0 15,0 0-15,0 0 0,27 0 0,-27 0 16,28 0-16,0 0 0,-28 0 0,28 0 15,-1 0-15,1 0 0,0 0 16,0 0-16,0 0 0,0 0 0,-1 0 0,-27 0 16,0 0-16,28 0 0,-28 0 15,28 0-15,0 0 0,-28 0 0,27 0 0,-27 0 16,0 0-16,28 0 0,-28 0 0,0 0 16,0 0-16,28 0 15,-29 0-15,29 0 0,-28 0 0,0 0 16,0 0-1,0 0-15,28 0 0,-28 0 0,0 0 0,27 0 16,1 0 0,-28 0-16,0 0 0,0 0 0,28 0 0,0 0 15,-28 0-15,27 0 16,-27 0-16,28 0 0,-28 0 0,28 0 0,-28 0 16,28 0-16,-1 0 0,1 0 0,0 0 0,0 0 15,-28 0-15,0 0 16,28 0-16,-1 0 0,1 0 0,0 0 0,0 0 15,-28 0-15,28 0 0,27 0 16,-27 0-16,0 0 0,28 0 0,-28 0 0,-1 0 16,1 0-16,0 0 15,0 0-15,-28 0 0,28 0 0,-1 0 0,1 0 16,0 0-16,0 0 0,0 0 16,-1 0-16,1 0 0,0 0 0,0 0 0,0 0 15,-28 0-15,83 0 0,-55 0 0,0 0 0,28 0 16,-1 0-16,1 0 15,0 0-15,-28 0 0,27 0 0,29 0 0,-28 0 16,0 0-16,-29 0 0,29 0 16,-28 0-16,28 0 0,27 0 0,-83 0 0,84 0 15,-56 0-15,28 0 16,-29 0-16,29 0 0,0 0 0,0 0 0,-29 0 16,29 0-16,-28 0 0,0 0 15,27 0-15,29 0 0,-56 0 0,-28 0 0,28 0 16,0 0-16,55 0 0,-83 0 0,0 0 0,28 0 15,0 0-15,-1 0 16,1 0-16,-28 0 0,28 0 0,-28 0 16,0 0-16,28 0 0,-28 0 0,27 0 15,-27 0-15,0 0 0,0 0 0,28 0 16,-28 0-16,0 0 0,0 0 16,28 0-16,-1 0 0,-27 0 0,0 0 15,28 0-15,-28 0 0,0 0 0,0 0 0,28 0 16,-29 0-16,1 0 0,0 0 15,0 0-15,0 0 0,0 0 16,0 0-16,0 0 0,0 0 0,0 0 16,0 0-16,0 0 0,-1 0 0,1 0 15,0 0 1,0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09:28.2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0,'0'-28'141,"28"28"-125,0 0-1,0 0-15,0 0 0,27 0 16,-27 0-16,0 0 0,0 0 15,0 0-15,0 0 0,0 0 16,0 0-16,0 0 0,0 0 0,0 0 16,0 0-1,-1 0-15,1 0 0,0 0 0,0 0 16,0 0-16,0 0 16,0 0-16,0 0 0,28 0 0,-28 0 15,-1 0-15,1 0 16,28 0-16,-28 0 0,28 0 0,-28 0 15,28 0-15,-28 0 16,-1 0-16,1 0 0,0 0 16,0 0-16,0 0 0,0 0 0,0 0 15,0 0 1,0 0-16,0 0 0,0 0 0,0 0 16,-1 0-16,1 0 15,0 0-15,0 0 16,0 0-16,0 0 15,0 0-15,0 0 16,0 0-16,0 0 0,0 0 16,-1 0-16,1 0 15,0 0-15,0 0 16,0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09:29.6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0,'0'-28'78,"28"28"-78,28 0 0,0 0 15,0 0-15,-1 0 16,1 0-16,28 0 0,-28 0 0,0 0 16,-1 0-16,-27 0 0,0 0 0,28 0 15,0 0-15,-28 0 0,28 0 0,-1 0 0,1 0 16,-28 0-16,0 0 15,28 0-15,0 0 0,-28 0 0,27 0 0,-27 0 16,0 0-16,0 0 0,28 0 0,-28 0 0,28 0 16,-28 0-16,0 0 15,-1 0-15,1 0 0,0 0 0,0 0 0,28 0 16,-28 0 0,0 0-16,0 0 0,0 0 0,0 0 15,0 0 1,-1 0-16,1 0 0,0 0 0,0 0 15,0 0 1,0 0 0,0 0-1,0 0 1,0 0-16,0 0 16,0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5:01.4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 0,'28'0'125,"0"0"-125,-1 0 0,1 0 0,0 0 15,0 0-15,0 0 16,0 0-16,0 0 0,0 0 0,0 0 15,0 0-15,0 0 0,-1 0 0,29 0 16,-28 0 0,0 0-16,0 0 0,0 0 15,0 0-15,0 0 16,0 0-16,0 0 0,0 0 0,-1 0 16,1 0-16,0 0 15,0 0-15,0 0 0,0 28 16,0-28-16,28 0 0,-28 0 0,0 0 0,-1 0 15,1 0 1,0 0-16,0 0 0,0 0 16,0 0-1,0 0-15,0 0 32,0 0-32,0 0 15,0 0 1,-1 0-16,1 0 0,0 0 15,0 0-15,0 0 0,0 0 0,0 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28.4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0,'55'0'141,"1"0"-141,0 0 0,28 0 15,-28 0-15,27 0 0,57 0 0,-56 0 0,-1 0 0,-27 0 16,28 0-16,0 0 15,55 0-15,-55 0 0,28 0 0,-1 0 0,57 0 16,-85 0 0,29 0-16,-28 28 0,0-28 0,-1 56 0,29-56 15,-56 0 1,27 27-16,-27-27 0,0 28 0,56-28 0,-56 0 16,-28 0-16,55 0 15,-27 0-15,0 0 0,0 0 16,-28 28-16,27-28 0,1 0 0,0 0 0,0 0 15,0 28-15,0-28 0,55 28 16,-83-28-16,84 0 0,-56 0 0,55 28 16,-27-28-1,-28 0-15,28 0 0,-57 0 16,29 0-16,-28 0 0,28 0 16,-28 0-16,28 0 0,-28 0 0,83 0 15,-83 0-15,28 0 0,0 0 0,28 0 16,27 0-1,-27 0-15,-28 0 0,0 0 0,83 0 16,-83 0 0,0 0-16,0 0 0,55 0 0,-83 0 0,140 0 15,-112 0-15,-29 0 16,85 0-16,-56 0 0,28 0 0,-29 0 0,29 0 16,-28 0-16,0 0 0,28 0 0,-29 0 0,29 0 15,0 0-15,-28 0 16,27 0-16,-27 0 0,0 0 0,0 0 0,0 0 15,0 0-15,27 0 0,-27 0 16,0 0-16,28 0 0,-28 0 16,-1 0-16,29 0 15,-28 0-15,-28 0 0,28 0 0,-28 0 0,-1 0 16,1 0-16,0 0 0,0 0 16,0 0-16,56 0 0,-56 0 15,0 0-15,0 0 0,0 0 0,27 0 0,-27 0 16,0-28-16,0 28 15,0 0-15,56-28 0,-28 28 0,-29 0 16,57 0-16,-56 0 16,28 0-16,56-28 0,-85 28 0,29 0 15,-28-28-15,0 28 16,28-28-16,0 28 0,0-27 16,-1 27-16,-27-28 0,0 28 15,-28-28-15,28 28 16,0 0-16,0 0 0,0 0 15,0 0 1,-28-28-16,0 0 0,28 28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30.2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0,'55'0'94,"29"0"-94,-28 0 0,56 0 16,-1 0-16,57 0 0,-57 0 15,57 0-15,-1 0 16,-111 0-16,56 0 0,0 0 16,-85 0-16,57 0 15,0 0-15,-56 0 0,28 0 0,-1 0 16,57 0 0,-56 0-16,0 0 0,-28 0 0,0 0 0,27 0 15,-27 0-15,0 0 0,0 0 0,0 0 16,0 0-16,0 0 0,0 0 15,0 0 1,0 0-16,0 0 0,-1 0 0,29 0 16,-28 0-16,0 0 0,0 0 0,0 0 15,0 0-15,-28-28 0,28 28 16,0 0 0,0 0-16,-1 0 0,1 0 0,0 0 0,0-28 15,0 28 1,0 0-16,0 0 0,0 0 15,0 0-15,0 0 16,0 0-16,0 0 0,-1 0 16,1 0-16,0 0 15,-28-28 32,28 28-47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32.8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0,'-28'0'16,"28"28"-16,0 0 62,56-28-62,-28 0 0,28 0 16,-1 0-16,-27 0 15,28 0-15,0 0 0,-28 0 0,28 0 16,0 0-16,-29 0 0,1 0 16,0 0-16,0 0 0,0 0 0,0 0 0,28 0 15,-28 0-15,0 0 0,55 0 16,-55 0-16,0 0 15,0 0-15,0 0 0,0 0 0,0 0 16,0 0 0,0 0-16,0 0 0,0 0 15,-1 0-15,1 0 16,28 0-16,-28 0 0,0 0 16,0 0-16,0 0 0,0 0 0,0 0 0,0 0 15,27 0-15,1 0 16,-28 0-16,0 0 0,0 0 15,28 0-15,-28 0 16,0 0-16,0 0 0,-1 0 0,1 0 16,0 0-16,28 0 15,-28 0-15,0 0 0,0 0 16,0-28 0,0 28-16,0 0 0,-1 0 15,1 0 1,0 0-1,0 0-15,0 0 16,0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36.4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59 0,'28'0'109,"0"0"-93,0 0-16,0 0 0,28 0 0,0 0 0,-1 0 15,1 0-15,56 0 16,-56 0-16,-1 0 0,1 0 16,-28 0-16,28 0 0,0 0 15,-28 0-15,28 0 0,-29 0 0,29 0 16,-28 0-16,0 0 16,56 0-16,-28 0 0,0 0 0,83 0 15,-55 0-15,-28 0 0,27 0 0,29 0 16,-56 0-16,83 0 15,-83 0-15,0 0 0,0 0 0,28 0 16,-1 0 0,-55 0-16,0 0 0,28 0 0,-28 0 15,28 0-15,-28 0 0,0 0 16,-1 0-16,1 0 0,28 0 0,-28 0 0,28 0 16,-28 0-16,0 0 0,0 0 15,0 0-15,27 0 0,-27 0 16,0 0-16,0 0 0,0 0 0,28 0 15,-28 0 1,0 0-16,0 0 0,0 0 0,-1 0 16,1 0-16,0 0 15,0 0-15,0 0 0,0 0 0,0 0 16,0 0-16,0 0 16,0 0-16,0 0 0,-1 0 0,29 0 0,-28 0 15,0 0 1,28 0-16,0 0 0,-28 0 0,28 0 0,-29 0 15,29 0-15,-28 0 0,28 0 0,0 0 0,0 0 0,-1 0 16,1 0-16,0 0 16,0 0-16,-28 0 0,28 0 0,0 0 15,-1 0-15,1 0 0,0 0 16,0 0-16,-28 0 0,0 0 0,0 0 0,27 0 16,-27 0-16,0 0 0,28 0 0,-28 0 15,0 0-15,0 0 16,0 0-16,27 0 0,-27 0 0,0 0 15,0 0-15,28 0 16,-28 0-16,28 0 0,0 0 0,-28 0 16,27 0-16,-27 0 0,0 0 15,0 0-15,28 0 0,-28 0 0,0 0 16,0 0-16,27 0 16,-27 0-16,0 0 0,0 0 0,0 0 15,28 0-15,-28 0 0,0 0 0,28 0 16,-29 0-16,1 0 15,0 0-15,0 0 0,0 0 0,28 0 16,-28 0 0,0 0-16,28 0 0,-28 0 15,-1 0-15,1 0 0,28 0 16,-28 0-16,28 0 0,-28 0 16,0 0-16,0 0 0,27 0 0,-27 0 0,56 0 15,-28 0 1,0 0-16,-28 0 0,0 0 0,0 0 15,-1 0-15,1 0 0,0 0 16,0 0-16,0 0 0,0 0 0,28 0 16,-28 0-16,0 0 0,0 0 15,-1 0-15,1 0 0,0 0 0,0 0 0,0 0 16,0 0-16,28 0 16,-28 0-16,0 0 15,27 0-15,-27 0 0,0 0 0,28 0 16,-28 0-16,0 0 0,0 0 0,56 0 15,-56 0-15,27 0 0,1 0 0,0 0 16,0 0 0,-28 0-16,28 0 0,-1 0 0,-27 0 0,28 0 15,-28 0-15,28 0 0,-28 0 16,0 0-16,27 0 0,-27 0 0,0 0 0,28 0 16,-28 0-16,28 0 0,-28 0 0,0 0 0,28 0 15,-29 0-15,1 0 0,28 0 16,-28 0-16,0 0 0,28 0 15,-28 0-15,0 0 0,27 0 16,1 0-16,0 0 0,-28 0 16,28 0-16,-28 0 15,0 0-15,55 0 0,-55 0 16,0 0-16,0 0 16,28 0-16,-28 0 0,0 0 0,0 0 15,28 0-15,55 0 0,-83 0 16,0 0-16,0 0 15,28 0-15,-28 0 0,27 0 0,-27 0 16,0 0-16,0 0 16,0 0-16,28 0 0,-28 0 0,28 0 0,0 0 15,-1 0 1,-27 0-16,0 0 0,28 0 0,-28 0 16,0 0-16,28 0 0,-28 0 0,-1 0 0,1 0 15,28 0-15,-28 0 16,28 0-16,-28 0 0,0 0 0,28 0 0,-1 0 15,-27 0-15,84 0 16,-84 0-16,0 0 0,0 0 0,55 0 16,-27 0-1,-28 0-15,0 0 0,84 0 0,-84 0 0,27 0 16,-27 0-16,28 0 16,-28 0-16,28 0 0,0 0 0,-28 0 15,28 0-15,27 0 16,-55 0-16,0 0 0,28 0 0,-28 0 15,0 0-15,0 0 0,0 0 0,-1 0 0,1 0 16,0 0-16,28 0 16,-28 0-16,0 0 15,0 0 1,0 0-16,0 0 0,0 0 0,-1 0 16,29 0-16,-28 0 15,28 0-15,0 0 16,-28 0-16,0 0 0,0 0 0,0 0 0,-1 0 15,1 0 1,0 0-16,0 0 0,0 0 0,0 0 0,0 0 16,0 0-16,0 0 15,0 0-15,0 0 0,-1 0 0,29 0 16,-28 0-16,0 0 16,0 0-16,0 0 0,0 0 0,0 0 15,0 0-15,0 0 0,-1 0 16,1 0-16,0 0 15,0 0-15,0 0 0,0 0 16,0 0 0,0 0-16,0 0 31,0 0 0,0 0-15,0 0-16,-1 0 0,1 0 0,0 0 0,0 0 15,28 0-15,-28 0 16,0 0-16,0 0 0,28 0 0,-29 0 16,1 0-16,0-28 0,28 0 15,-28 28 1,0 0 31,28 0 47,-28 0-94,0 0 0,0 0 15,-1 0-15,1 0 0,0 0 16,0 0-16,0 0 0,0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2:15.9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0,'28'0'125,"28"0"-125,0 0 0,0 0 0,-1 0 16,29 0-16,-28 0 15,28 0-15,-28 0 0,139 0 0,-139 0 16,28 0-16,55 0 0,-83 0 0,0 0 15,27 0-15,-27 0 0,0 0 16,0 0-16,0 0 0,55 0 16,-83 0-16,28 0 15,0 0-15,-28 0 0,0 0 0,28 0 0,-28 0 0,-1 0 16,29 0-16,-28 0 16,28 0-16,0 0 0,0 0 0,-28 0 15,27 0-15,-27 0 0,0 0 16,28 0-16,-28 0 0,0 0 0,28 0 0,-28 0 15,0 0-15,-1 0 0,1 0 0,28 0 0,-28 0 16,0 0-16,28 0 16,0 0-16,-28 0 0,-1 0 15,29 0-15,-28 0 0,0 0 16,0 0-16,0 0 0,28 0 0,-28 0 16,27 0-16,-27 0 15,0 0-15,0 0 0,0 0 0,0 0 16,0 0-16,0 0 0,0 0 0,28 0 15,-28 0-15,27 0 16,-27 0-16,0 0 16,0 0-16,0 0 0,0 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2:17.5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44 0,'28'0'78,"0"0"-62,28 0-16,0 0 0,-1 0 16,29 0-16,28 0 0,-28 0 15,55 0-15,-83 0 0,28 0 16,55 0-16,-83 0 0,28 0 15,-28 0-15,-29 0 0,29 0 0,0 0 0,-28 0 16,28 0-16,0 0 16,0 0-16,-29 0 0,29 0 0,0 0 15,-28 0-15,0 0 0,28 0 0,0 0 16,-29 0-16,29 0 0,0 0 0,-28 0 16,0 0-16,28 0 0,-28 0 0,0 0 0,0 0 15,-1 0-15,1 0 0,0 0 16,0 0-16,0 0 15,0 0-15,0 0 0,0 0 0,0 0 16,0 0 0,0 0-16,-1 0 0,1 0 15,0 0-15,0 0 16,0 0-16,0 0 16,0 0-16,28 0 15,-28 0-15,0 0 0,27 0 16,-27 0-16,0 0 0,0 0 15,0 0-15,0 0 16,0 0-16,0 0 0,0 0 0,0 0 16,0 0-16,-1 0 15,1 0-15,0 0 0,0 0 0,0 0 16,0 0 0,0 0-16,56 0 0,-56 0 0,-1 0 15,1 0-15,28 0 16,-28 0-16,0 0 0,0 0 15,0 0-15,0 0 0,28 0 16,-29 0 0,1 0-16,0 0 15,28 0-15,-28 0 16,0 0-16,0 0 0,0 0 16,28 0-16,-28 28 15,-1-28-15,1 0 16,0 0-16,0 0 0,0 0 0,0 0 15,0 0 1,0 0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2:38.1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0 201 0,'28'0'78,"0"0"-78,28 0 16,-28 0-16,0 0 0,28 0 15,-1 0-15,-27 0 0,28 0 0,0 0 0,0 0 16,-28 0-1,28 0-15,-29 0 0,29 0 0,0 0 0,0 0 16,-28 0-16,0 0 0,28 0 0,-28 0 16,-1 0-16,1 0 0,0 0 15,0 0-15,0 0 0,28 0 0,-28 0 16,0 0-16,28 0 16,-29 0-16,1 0 15,0 0-15,28 0 0,-28 0 16,28 0-16,-28 0 0,0 0 0,0 0 15,0 0-15,-1 0 0,1 0 0,0 0 16,28 0-16,-28 0 16,0 0-16,0 0 0,0 0 0,0 0 15,0 0 1,-1 0-16,29 0 0,-28 0 0,0 0 16,0 0-16,0 0 15,0 0-15,0 0 0,0 0 0,0 0 16,-1 0-16,1 0 0,0 0 15,0 0-15,0 0 0,0 0 0,0 0 16,0 0-16,0 0 0,28 0 0,27 0 16,-55 0-1,0 0-15,0 0 0,0 0 0,0 0 16,0 0-16,0 0 16,0 0-16,0 0 0,55 0 0,-55 0 0,0 0 15,0 0 1,0 0-16,28 0 0,-28 0 0,0 0 0,-1 0 15,1 0-15,0 0 0,0 0 0,0 0 0,0 0 16,28 0 0,-28 0-16,0 0 0,0 0 0,0 0 0,-1 0 15,1 0 1,28 0-16,-28 0 0,0 0 0,0 0 0,0-28 16,0 28-1,28 0-15,-29 0 0,1 0 0,0 0 0,0 0 16,0 0-16,0-28 0,0 28 15,0-28-15,0 28 0,0 0 16,0 0-16,0 0 0,-1 0 0,1 0 16,0 0-16,0-28 15,0 28-15,0 0 0,0 0 0,0 0 16,0 0 0,0 0-16,0 0 0,-1 0 15,29 0 1,-28 0-16,0 0 0,0 0 0,0 0 15,0 0-15,28 0 0,-28-28 0,-1 28 0,1-28 16,0 28-16,0 0 0,28 0 16,-28 0-16,0 0 0,0 0 0,0 0 0,28 0 15,-29 0-15,1 0 16,0 0-16,0 0 0,0 0 0,0 0 16,0 0-16,0 0 0,0 0 15,0 0-15,0 0 0,-1 0 16,1 0-16,0 0 15,0 0-15,0 0 0,28 0 0,0 0 16,-28 0-16,0 0 0,27 0 0,29 0 16,-28 0-16,-28 0 15,28 0-15,-28 0 0,0 0 0,-1 0 16,1 0-16,0 0 0,0 0 16,0 0-16,0 0 0,0 0 15,28 0-15,0 0 16,-1 0-16,1 0 0,-28 0 0,28 0 15,-28 0-15,28 0 0,-28 0 0,0 0 0,27 0 16,-27 0-16,0 0 16,0 0-16,0 0 15,0 0 1,0 0-16,0 0 0,0 0 31,0 0-31,-1 0 16,1 0-16,0 0 15,0 0-15,0 0 0,0 0 16,0 0-16,0 0 0,0 0 0,0 0 0,0 0 16,-1 0-1,29 0-15,-28 0 0,28 0 16,-28 0 0,0 0-16,0 0 0,0 0 0,0 0 31,0 0-31,-1 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3:51.9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0,'28'0'94,"27"0"-94,1 0 15,28 0-15,0 0 0,27 0 0,1 0 0,-28 0 16,55 0-16,-55 0 0,56 0 15,-57 0-15,29 0 0,28 0 0,-57 0 0,29 0 16,0 0-16,-1 0 16,-27 0-16,56 0 0,-29 0 0,-27 0 0,28 0 15,-29 0-15,-27 0 16,28 0-16,-28 0 0,-28 0 0,27 0 0,1 0 16,-28 0-16,84 0 0,-28 0 0,-29 0 15,1 0-15,0 0 0,0 0 16,0 0-16,-1 0 0,1 0 0,28 0 0,-28 0 15,0 0-15,27 0 0,-27 0 16,0 0-16,0 0 0,0 0 0,0 0 0,-1 0 16,-27 0-16,0 0 0,0 0 15,28 0-15,-28 0 0,28 0 0,-28 0 0,-1 0 16,29 0 0,-28 0-16,0 0 0,0 0 0,0 0 15,0 0 1,0 0-16,0 0 0,0 0 15,0 0-15,-1 0 94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1:41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0,'28'0'94,"0"0"-94,0 27 15,-1-27-15,1 0 0,0 0 16,0 0 0,0 0-16,0 0 0,0 28 15,0-28-15,0 0 16,0 0-16,0 0 15,0 0-15,-1 0 0,1 0 0,-28 28 16,28 0 0,0-28-16,0 0 0,0 0 15,0 0-15,0 0 16,0 0-16,0 0 0,0 0 16,-1 0-16,1 0 0,0 0 15,0 0-15,28 0 0,-28 0 0,28 0 0,-28 0 16,0 0-16,0 0 0,-1 0 15,1 0-15,0 0 0,0 0 16,0 0-16,0 0 0,0 0 16,0 0-16,28 0 15,-28 0-15,-1 0 0,1 0 16,28 0-16,-28 0 16,0 0-16,0 0 0,0 0 0,0 0 15,28 0-15,-29 0 0,1 0 0,28 0 16,0 0-1,-28 0-15,0 0 0,0 0 0,28 0 16,-1 0 0,1 0-16,-28 0 15,28 0-15,-28 0 16,0 0-16,0 0 0,0 0 16,0 0-16,-1 0 0,1 0 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1:42.9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0,'28'0'94,"28"0"-94,55 0 16,-55 0-16,0 0 0,0 0 0,0 0 15,27 0-15,-55 0 0,56 0 16,-56 0-16,0 0 16,0 0-16,28 0 0,-29 0 15,1 0-15,0 0 0,28 0 16,-28 0-16,0 0 15,0 0-15,0 0 0,0 0 16,0 0-16,0 0 0,-1 0 0,1 0 16,0 0-1,0 0-15,0 0 0,0 0 0,0 0 16,0 0 0,0 0-16,0 0 0,0 0 0,-1 0 15,1 0-15,0 0 0,0 0 16,0 0-16,0 0 15,0 0-15,0 0 0,0 0 16,0 0-16,0 0 16,0 0-16,-1 0 15,1 0-15,0 0 16,0 0-16,0 0 16,0 0-16,0 0 15,0 0-15,0 0 0,0 0 0,0 0 16,-1 0-16,1 0 0,0 0 0,0 0 0,0 0 15,0 0-15,28 0 16,-28 0-16,28 0 0,-29 0 0,29 0 16,-28 0-16,0 0 15,0 0-15,0 0 16,0 0-16,28 0 0,-28 0 16,0 0-16,-1 0 15,1 0-15,0 0 0,0 0 16,0 0-16,0 0 15,0 0 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5:03.8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0,'28'0'109,"0"0"-109,0 0 16,0 0-16,-1 0 0,1 0 0,0 0 15,28 0-15,-28 0 0,0 0 0,0 0 16,0 0-16,0 0 0,0 0 16,-1 0-16,1 0 0,0 0 0,0 0 15,0 0 1,0 0-16,0 0 0,0 0 16,0 0-1,0 0-15,0 0 16,0 0-1,-1 0 17,1 0-32,0 0 0,0 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5:43.4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0,'28'0'62,"0"0"-62,0 0 0,-1 0 16,1 0-16,0 0 16,0 0-16,0 0 0,0 0 15,28 0-15,0 0 16,-28 0-16,27 0 0,-27 0 0,28 0 0,-28 0 16,0 0-16,28 0 0,-28 0 0,27 0 15,-27 0 1,0 0-16,0 0 0,0 0 0,28 0 15,0 0 1,-28 0-16,0 0 0,0 0 16,-1 0-16,29 0 0,-28 0 15,0 0-15,0 0 0,0 0 16,0 0-16,0 0 16,0 0-16,0 0 0,-1 0 15,1 0-15,0 0 0,0 0 0,0 0 31,0 0-31,0 0 0,0 0 0,0 0 16,0 0 0,0 0-1,0 0 1,-1 0-16,1 0 0,0 0 16,0 0-16,0 0 0,28 0 15,-28 0 1,0 0-16,0 0 0,0 0 15,-1 0 1,1 0-16,0 0 0,0 0 0,0 0 16,0 0-1,0 0-15,0 0 0,0 0 16,0 0-16,0 0 16,-1 0-16,1 0 15,0 0-15,0 0 0,0 0 16,0 0-1,0 0-15,0 0 0,0 0 16,28 0-16,-28 0 16,-1 0-16,1 0 15,0 0-15,0 0 16,0 0-16,0 0 0,0 0 16,0 0-16,0 0 0,0 0 15,0 0 1,-1 0-16,1 0 0,0 0 0,0 0 15,28 0-15,-28 0 16,0 0-16,0 0 0,0 0 0,0 0 16,-1 0-16,29 0 15,-28 0-15,0 0 0,0 0 0,0 0 16,0 0-16,0 0 0,0 0 16,0 0-16,0 0 0,27 0 15,-27 0-15,0 0 0,0 0 0,28 0 16,-28 0-16,0 0 15,0 0-15,27 0 16,1 0 0,-28 0-16,0 0 0,0 0 15,0 0 1,0 0-16,0 0 0,0 0 0,28 0 16,-1 0-16,-27 0 0,28 0 15,0 0-15,-28 0 16,0 0-16,28 0 0,-29 0 0,1 0 0,56 0 15,-28 0-15,-28 0 16,0 0-16,0 0 0,0 0 16,-1 0-16,1 0 0,0 0 15,0 0-15,0 0 0,0 0 16,0 0-16,0 0 0,0 0 16,0 0-16,0 0 0,0 0 15,-1 0-15,1 0 0,0 0 16,0 0-16,0 0 15,0 0 1,0 0-16,0 0 0,0 0 16,0 0-16,0 0 0,-1 0 47,1 0-32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8:42.8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0,'-28'0'47,"56"0"31,0 0-78,27 0 0,1 28 0,0-28 0,0 0 16,-28 0-16,28 0 15,-28 0-15,-1 0 0,1 0 0,0 0 0,28 0 16,0 0-16,0 28 16,28-28-16,-57 27 0,29-27 0,-28 0 0,28 0 15,-28 0-15,0 28 0,28-28 16,-1 0-16,-27 28 15,0-28-15,0 28 0,0-28 0,0 0 16,0 0-16,0 0 16,0 0-16,0 0 0,0 0 15,0 0-15,-1 0 0,1 0 16,0 0-16,0 0 0,0 0 0,0 0 16,0 0-1,0 0-15,0 0 0,0 0 16,0 0-16,-1 0 0,1 0 15,0 0-15,0 0 0,0 0 16,28 0-16,-28 0 0,28 0 0,-28 0 16,-1 0-16,1 0 15,28 0-15,-28 0 0,28 0 0,-28 0 0,0 0 16,0 0-16,0 0 0,27 0 16,-27 0-16,28 0 0,0 0 0,-28 0 15,0 0-15,0 0 0,28 0 0,-29 0 16,29 0-16,-28 0 15,0 0-15,0 0 0,0 0 0,0 0 16,0 0-16,0 0 16,0 0-16,-1 0 0,1 0 0,28 0 15,-28 0-15,28 0 16,-28 0-16,0 0 0,0 0 0,28 0 16,-29 0-16,1 0 15,0 0-15,0 0 0,28 0 16,-28 0-16,0 0 0,0 0 15,0 0 1,0 0-16,-1 0 0,1 0 16,0 0-16,0 0 15,0 0-15,0 0 16,0 0 0,0 0-1,0 0-15,0 0 297,0 0-281,0 0 156,-1 0-172,1 0 0,28 0 15,-28 0-15,0 0 0,0 0 16,0 0-1,0 0-15,0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16:19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0 118 0,'0'-28'172,"28"28"-156,0 0-16,0 0 0,28 0 15,0 0-15,-1 0 16,1 0-16,0 0 0,-28 0 0,28 0 15,0 0-15,0 0 0,-1 0 16,-27 0-16,28 0 0,-28 0 0,28 0 16,-28 0-16,0 0 15,0 0-15,-1 0 0,29 0 0,-28 0 0,0 0 16,0 0-16,0 0 0,28 0 0,-28 0 0,27 0 16,-27 0-16,0 0 0,0 0 15,28 0-15,-28 0 0,28 0 0,-28 0 0,0 0 16,0 0-16,27 0 15,-27 0-15,28 0 0,0 0 0,0 0 0,0 0 16,-29 0-16,1 0 0,28 0 16,0 0-16,-28 0 0,28 0 0,0 0 0,-1 0 15,1 0 1,0 0-16,0 0 0,-28 0 0,28 0 0,-1 0 16,1 0-16,0 0 0,0 0 15,0 0-15,27 0 0,-27 0 0,0 0 16,0 0-16,0 0 0,-28 0 0,28 0 0,-1 0 15,-27 0-15,28 0 16,0 0-16,0 0 0,0 0 0,-1 0 0,1 0 16,0 0-16,-28 0 0,28 0 15,-28 0-15,27 0 0,1 0 0,0 0 0,-28 0 16,28 0-16,-28 0 0,28 0 0,-28 0 16,-1 0-16,29 0 0,-28 0 15,28 0-15,0 0 0,-28 0 0,0 0 0,27 0 16,-27 0-16,28 0 0,-28 0 15,28 0-15,-28 0 0,28 0 0,-28 0 16,0 0-16,-1 0 16,1 0-16,28 0 0,-28 0 15,0 0-15,28 0 0,-28 0 0,0 0 16,0 0-16,27 0 0,-27 0 16,28 0-16,0 0 0,0 0 0,0 0 0,-29 0 0,85 0 0,-56 0 15,-28 0-15,28 0 16,0 0-16,-1 0 0,1 0 0,0 0 0,0 0 15,0 0-15,27 0 0,-27 0 16,28 0-16,-28 0 0,27 0 0,29 0 16,-28 0-16,-28 0 0,27 0 15,-27 0-15,28 0 0,0 0 0,-1 0 16,29 0-16,-56 0 0,28 0 0,-28 0 0,-1 0 0,1 0 16,-28 0-16,28 0 0,-28 0 15,28 0-15,-1 0 0,-27 0 0,28 0 0,0 0 16,-28 0-1,0 0-15,0 0 0,0 0 0,0 0 16,-1 0 0,1 0-16,0 0 31,0 0-31,0 0 78,0 0-62,0 0-1,0 0 1,0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20:57.3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0,'28'28'47,"0"0"-32,0-28-15,0 0 0,27 0 16,-27 0-16,28 0 16,0 0-16,0 0 0,0 0 0,-1 0 15,1 0-15,84 0 0,-84 0 0,27 0 0,-27 0 16,0 0-16,84 0 16,-29 0-16,-55 0 15,167 0 1,-167 0-16,140 0 15,-113 0 1,-27 0-16,56 0 0,-84 0 0,27 0 0,-27 0 16,28 0-16,0 0 15,-28 0-15,28 0 0,-28 0 0,28 0 16,-29 0-16,1 0 0,0 0 0,0 0 16,0 0-16,0 0 0,0 0 15,0 0-15,0 0 0,0 0 0,27 0 16,-27 0-16,0 0 15,0 0-15,0 0 0,0 0 0,0 0 16,0 0-16,0 0 0,0 0 16,0 0-16,-1 0 0,1 0 0,28 0 0,-28 0 15,0 0-15,0 0 0,0 0 0,0 0 0,28 0 16,-28 0-16,-1 0 16,1 0-16,56 0 0,-56 0 0,0 0 15,0 0 1,0 0-16,0 0 0,27 0 0,-27 0 15,28 0 1,-28 0-16,0 0 0,0 0 0,0 0 0,0 0 16,28 0-16,-28 0 15,27 0-15,-27 0 0,0 0 16,0 0-16,0 0 0,0 0 16,0 0-1,0 0-15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22:39.9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95 0,'0'-28'31,"28"28"32,0 0-47,0 0-16,0 0 0,0 0 15,0 0 1,0 0-16,-1 0 0,1 0 0,0 0 15,0 0-15,0 0 0,28 0 0,-28 0 16,28 0-16,-28 0 0,27 28 0,-27-28 0,28 0 16,0 0-16,-28 0 0,28 0 15,27 0-15,-27 0 0,0 0 0,0 0 0,0 0 16,0 0-16,-1 0 0,-27 0 0,0 0 16,28 0-16,0 0 0,0 0 15,0 0-15,-1 0 0,1 0 0,0 0 0,0 0 16,0 0-16,-1 0 15,-27 0-15,28 0 0,0 0 0,0 0 0,0 0 0,-28 0 16,27 0-16,1 0 16,-28 0-16,0 0 0,28 0 0,0 0 0,-28 0 15,27 0-15,1 0 0,-28 0 0,28 0 0,-28 0 16,28 0-16,-28 0 16,27 0-16,1 0 0,0 0 0,0 0 0,0 0 0,-28 0 15,0 0-15,-1 0 16,29 0-16,0 0 0,0 0 0,-28 0 0,28 0 15,-28 0-15,0 0 16,27 0-16,-27 0 0,28 0 0,-28 0 0,0 0 16,0 0-16,0 0 0,28 0 15,-1 0-15,-27 0 0,28 0 0,0 0 16,0 0-16,0 0 0,-1 0 0,-27 0 0,28 0 16,0 0-16,28 0 0,-28 0 15,-1 0-15,1 0 0,-28 0 0,28 0 16,0 0-16,0 0 0,-1 0 15,29 0-15,-28 0 0,0 0 0,0 0 0,-1 0 16,1 0-16,0 0 16,0 0-16,0 0 0,0 0 0,-1 0 0,29 0 0,-28 0 15,28 0-15,-29 0 16,29 0-16,0 0 0,-28 0 0,28 0 0,27 0 16,-27 0-16,0 0 0,-29 0 0,29 0 0,-28 0 15,28 0-15,-28 0 16,27 28-16,-27-28 0,56 28 0,-56-28 0,-1 28 15,1-28-15,-28 0 0,28 0 16,0 28-16,0-28 0,-1 0 0,29 0 0,-56 0 16,28 28-16,0-28 0,-28 28 15,28-28-15,-1 0 0,-27 0 0,0 0 16,28 28-16,-28-28 0,0 0 0,0 0 16,28 0-16,-29 0 0,-27 28 0,28-28 15,0 0-15,0 0 0,0 0 0,0 0 16,0 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45:36.0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0,'28'0'94,"28"0"-94,0 0 16,-1 0-16,29 0 0,-28 0 0,28 0 0,-1 0 15,-27 0-15,56 0 16,-84 0-16,83 0 0,-27 0 0,28 0 0,-1 0 16,-27 0-16,0 0 0,0 0 15,-28 0-15,27 0 0,-27 0 0,28 0 0,27 0 16,-27 0-16,-28 0 0,28 0 16,-28 0-16,27 0 0,-27 0 0,0 0 15,28 0-15,-28 0 0,-29 0 0,29 0 0,0 0 16,0 0-16,0 0 15,-28 0-15,27 0 0,-27 0 16,28 0-16,0 0 0,0 0 16,-28 0-16,28 0 0,-1 0 0,-27 0 0,0 0 15,28 0-15,0 0 0,-28 0 16,28 0-16,-28 0 0,27 0 0,-27 0 16,0 0-16,0 0 15,0 0-15,0 0 0,0 0 0,0 0 16,0 0-16,0 0 0,-1 0 0,1 0 31,0 0-31,0 0 0,0 0 16,28 0-1,-28 0-15,0 0 0,0 0 16,0 0-16,0 0 16,-1 0-16,1 0 0,0 0 15,0 0-15,0 0 0,0 0 0,0 0 0,0 0 16,0 0-1,0 0-15,0 0 0,-1 0 16,1 0-16,0 0 0,0 0 16,0 0-16,0 0 0,0 0 15,0 0 1,0 0-16,0 0 16,27 0-16,-27 0 15,0 0-15,0 0 0,0 0 16,0 0-16,0 0 0,0 0 15,0 0 1,0 0-16,0 0 16,0 0-1,-1 0-15,1 0 0,0 0 16,0 0-16,0 0 16,0 0-1,0 0 1,0 0-16,0 0 15,0 0 48,0 0-63,-1 0 16,1 0-1,0 0-15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1:05.9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0,'0'-28'141,"28"28"-126,0 0 1,28 0-16,-28 0 0,0 0 0,0 0 0,0 0 15,0 0-15,0 0 16,0 0-16,-1 0 0,1 0 0,0 0 16,0 0-16,0 0 0,0 0 0,0 0 15,0 0-15,0 0 16,0 0-16,0 0 0,-1 0 0,29 0 16,-28 0-1,0 0-15,0 0 0,0 0 0,28 0 16,-28 0-16,0 0 15,-1 0-15,1 0 0,0 0 0,0 0 0,0 0 16,0 0 0,28 0-16,-28 0 0,0 0 15,0 0-15,0 0 0,-1 0 16,1 0-16,0 0 16,0 0-16,0 0 0,0 0 15,0 0-15,0 0 16,0 0-16,0 0 0,0 0 15,-1 0-15,1 0 0,0 0 16,0 0-16,0 0 16,0 0-16,0 0 0,0 0 15,0 0 1,0 0-16,0 0 0,0 0 0,-1 0 16,1 0-16,0 0 0,0 0 15,0 0-15,0 0 0,0 0 0,0 0 16,0 0-16,0 0 15,0 0-15,-1 0 0,1 0 0,0 0 0,0 0 16,0 0-16,0 0 0,28 0 0,-28 0 16,0 0-16,0 0 15,-1 0-15,1 0 0,0 0 0,28 0 16,-28 0-16,28 0 16,-28 0-16,0 0 15,0 0-15,27 0 0,-27 0 16,56 0-16,-56 0 0,56 0 31,-56 0-31,0 0 0,-1 0 0,1 0 16,0 0-16,0 0 15,0 0-15,0 0 16,0 0-16,0 0 0,0 0 0,28 0 31,-29 0-31,1 0 0,0 0 0,0 0 16,56 0-1,-56 0-15,0 0 16,0 0-16,0 0 16,0 0-16,-1 0 0,1 0 15,0 0-15,0 0 0,0 0 16,0 0-16,0 0 0,0 0 16,0 0-16,0 0 15,0 0-15,-1 0 0,1 0 16,0 0-16,0 0 0,0 0 15,0 0 1,0 0-16,0 0 0,0 0 0,0 0 16,0 0-16,0 0 0,-1 0 15,1 0 1,0 0-16,0 0 0,0 0 16,0 0-16,0 0 15,0 0-15,0 0 0,0 0 16,0 0-16,-1 0 15,1 0-15,0 0 0,0 0 0,0 0 16,0 0-16,0 0 0,0 0 0,28 0 16,-1 0-16,-27 0 15,0 0-15,0 0 0,0 0 0,0 0 16,0 0-16,0 0 16,0 0-16,0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4:37.3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 0,'28'0'93,"0"0"-93,0 0 0,0 0 0,28 0 16,-28 0-16,28 0 16,-1 0-16,-27 0 0,28 0 0,0 0 15,84 0 1,-85 0-16,57 0 0,-56 0 15,-28 0-15,28 0 0,-1 0 16,1 0-16,0 0 0,0 0 16,28 0-16,-29 0 15,1 0-15,-28 0 0,0 0 16,0 0-16,0 0 0,0 0 0,0 0 16,55 0-1,-27 0-15,-28 0 0,112 0 16,-112 0-1,28 0-15,-1 0 0,29 0 16,-56 0 0,0 0 15,0 0-31,0 0 16,0 0-16,0 0 0,-1 0 15,1 0 32,0 0 0,28 0-31,-28 28-16,0-28 46,0 0-14,0 0-17,0 0 1,0 0-16,27 0 16,113 27-16,-56 1 0,-1-28 15,1 0-15,111 0 16,-139 0-16,167 0 0,56 0 15,-195 0 1,111 0-16,0 0 0,-139 0 16,-56 0-1,0 0-15,0 0 0,0 0 32,0 0-32,0 0 187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4:40.9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0,'56'0'94,"83"28"-79,1-28-15,-84 0 0,139 0 16,-139 0-16,0 0 16,0 0-16,27 0 0,-27 0 0,56 0 15,-28 0-15,27 0 0,-27 0 0,56 0 16,-29 0-16,1 0 0,0 0 0,27 0 0,56 0 15,-55 0-15,27 0 16,-55 0-16,-28 0 0,28 0 0,-29 0 0,1 0 16,0 0-16,-28 0 0,-1 0 15,-27 0-15,28 0 0,0 0 0,-28 0 0,28 0 16,-28 0-16,27 0 0,-27 0 0,0 0 0,0 0 16,0 0-1,0 0-15,28 0 0,-28 0 0,28 0 0,-29 0 16,1 0-16,28 0 15,-28 0-15,0 0 0,0 0 0,28 0 16,-28 0 0,27 0-16,-27 0 0,28 0 15,-28 0-15,28 0 0,-28 0 0,0 0 0,28 0 16,-28 0 0,-1 0-16,57 0 15,-56 0-15,0 0 16,0 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4:42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74 0,'28'0'79,"111"0"-79,1 0 15,-57 0-15,57 0 0,-56 0 16,55 0-16,-55 0 0,0 0 0,-1 0 0,57 0 15,-56 0-15,27 0 0,1 0 16,-28 0-16,-1 0 0,-27 0 0,28 0 16,307 28-1,-335-28-15,-28 0 0,27 0 16,1 0-16,0 0 0,0 0 0,0 0 0,27 0 16,-27 0-16,0 0 0,0 0 15,0 0-15,27 0 0,57 0 16,-84 0-16,0 0 15,-1 0-15,1 0 0,-28 0 0,28 0 16,-28 0-16,0 0 0,0 0 16,0 0-16,28 0 0,-1 0 0,-27 0 0,28 0 15,0 0-15,-28 0 0,83 0 16,-55 0 0,0 0-16,28 0 0,-28 0 0,27 0 0,-27 0 0,28 0 15,0 0-15,27 0 16,-83 0-16,84 0 0,27 0 0,-55 0 15,-28 0-15,28 0 0,-28 0 16,-1 0-16,1 0 0,56 0 0,-56 0 16,0 0-16,27 0 15,-55 0-15,28 0 0,0 0 0,0 0 0,-1 0 16,-27 0-16,0 0 0,0 0 0,0 0 0,0 0 16,0 0-16,0 0 15,28 28-15,-28-28 0,-28 28 0,28-28 0,-1 0 16,1 0-16,0 0 15,0 0-15,28 0 0,-28 0 0,28 0 16,-28 0-16,27 0 16,1 0-16,-28 0 0,0 0 0,0 0 15,0 0-15,0 0 0,0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5:10.4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0,'-28'0'63,"28"28"-48,28-28 16,0 28-31,28-28 0,0 0 0,0 0 0,0 0 16,27 0-16,113 0 16,-141 0-16,29 0 0,0 0 0,-28 0 15,0 0-15,-1 0 0,1 0 16,0 0-16,-28 0 0,0 0 0,28 0 16,-28 0-16,27 0 0,-27 0 15,28 0-15,0 0 0,0 0 0,-28 0 16,28 0-16,-29 0 0,1 0 0,0 0 0,28 0 15,-28 0-15,0 0 0,0 0 16,0 0-16,0 0 0,0 0 0,-1 0 0,29 0 16,0 0-1,-28 0-15,0 0 0,0 0 0,0 0 16,28 0-16,-28 0 0,-1 0 16,1 0-16,0 0 0,0 0 15,0 0-15,0 0 16,0 0-16,0 0 0,0 0 15,0 0-15,0 0 0,-1 0 16,1 0-16,0 0 0,28 0 16,-28 0-16,0 0 0,0 0 0,0 0 15,0 0-15,0 0 16,0 0-16,-1 0 0,1 0 0,0 0 16,0 0-1,0 0-15,0 0 0,0 0 0,0 0 16,0 0-16,0 0 0,0 0 0,-1 0 15,29 0-15,-28 0 16,0 0-16,0 0 0,0 0 16,0 0-1,0 0-15,0 0 16,0 0-16,-1 0 16,1 0-16,0 0 0,0 0 15,0 0-15,0 0 16,0 0-16,0 0 0,28 0 0,-28 0 15,0 0-15,-1 0 0,1 0 0,0 0 16,0 0-16,0 0 0,0 0 16,0 0-16,0 0 0,0 0 0,28 0 0,-29 0 15,29 0-15,-28 0 16,0 0-16,0 0 0,28 0 0,-28 0 16,28 0-16,-29 0 15,29 0-15,-28 0 0,28 0 16,-28 0-16,28 0 0,0 28 0,-28-28 15,-1 0 1,1 0-16,0 0 0,0 0 0,0 0 0,0 28 16,0 0-16,28-28 15,-28 0-15,0 0 0,-1 0 16,29 0-16,-28 0 16,28 28-16,-28-28 0,0 0 0,0 0 0,28 0 15,-28 0-15,-1 0 16,1 0-16,0 0 0,0 0 0,0 0 0,0 0 0,0 0 15,0 0-15,28 0 0,-28 0 16,-1 0-16,29 0 0,-28 0 16,0 0-16,0 0 0,0 0 0,0 0 0,0 0 15,28 0-15,-29 0 0,1 0 16,0 0-16,0 0 0,28 0 0,-28 0 0,28 0 16,-28 0-16,28 0 15,-29 0-15,1 0 0,28 0 0,-28 0 16,0 0-16,0 0 0,0 0 0,28 0 0,-28 0 15,-1 0-15,1 0 16,28 0-16,-28 0 0,28 0 0,-28 0 0,0 0 16,0 0-16,27 0 15,-27 0-15,28 0 0,-28 0 0,0 0 0,28 0 16,-28 0-16,28 0 16,-28 0-16,-1 0 0,1 0 15,0 0-15,0 0 0,0 0 16,0 0-16,0 0 0,0 0 0,0 0 15,0 0-15,0 0 0,-1 0 0,1 0 16,0 0-16,0 0 16,0 0-16,28 0 0,-28 0 0,0 0 0,0 0 15,0 0-15,0 0 0,-1 0 16,29 0-16,0 0 0,-28 0 0,0 0 16,28 0-1,-28 0-15,27 0 16,-27 0-16,0 0 0,0 0 0,0 0 0,0 0 31,0 0-31,0 0 0,0 0 0,0 0 0,0 0 16,-1 0-1,29 0-15,-28 0 0,0 0 0,0 0 0,0 0 16,28 0-16,0 0 16,-28 0-16,-1 0 0,1 0 15,0 0-15,0 0 16,28 0-16,-28 0 0,28 0 15,-28 0-15,0 0 0,27 0 0,1 0 16,-28 0-16,0 0 0,28 0 16,0 0-16,-1 0 0,1 0 0,0 0 0,0 0 15,0 0-15,0 0 0,-1 0 16,1 0-16,0 0 0,-28 0 0,28 0 16,-28 0-16,28 0 15,-29 0-15,1 0 0,28 0 0,0 0 16,-28 0-16,0 0 0,0 0 15,0 0-15,0 0 0,0 0 16,27 0-16,-27 0 0,0 0 0,0 0 16,0 0-16,28 0 15,-28 0-15,0 0 0,0 0 16,-1 0-16,1 0 16,0 0-16,0 0 15,0 0-15,0 0 16,0 0-16,28 0 0,-28 0 15,0 0-15,-1 0 16,1 0-16,0 0 16,0 0-16,0 0 0,0 0 15,0 0-15,0 0 16,0 0-16,0 0 16,0 0-16,0 0 15,-1 0-15,1 0 0,0 0 0,0 0 16,28 0-16,-28 0 15,0 0 1,0 0-16,0 0 0,-28-28 47,28 28-31,-1 0-16,1 0 0,0 0 15,0 0 1,0 0-16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4:45.0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4:46.3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</inkml:trace>
  <inkml:trace contextRef="#ctx0" brushRef="#br0" timeOffset="880">530 0 0</inkml:trace>
  <inkml:trace contextRef="#ctx0" brushRef="#br0" timeOffset="1761">1116 0 0</inkml:trace>
  <inkml:trace contextRef="#ctx0" brushRef="#br0" timeOffset="2440">1758 28 0</inkml:trace>
  <inkml:trace contextRef="#ctx0" brushRef="#br0" timeOffset="2891">2037 28 0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6:47.9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0,'28'0'125,"0"0"-109,-1 0-16,1 0 0,0 0 16,0 0-16,0 0 0,0 0 15,0 0-15,0 0 16,0 0-16,0 0 0,0 0 16,-1 0-16,1 0 15,0 0-15,0 0 0,28 0 0,-28 0 16,28 0-16,-28 0 0,28 0 15,-29 0-15,1 0 0,0 0 0,0 0 16,0 0-16,0 0 0,28 0 0,-28 0 16,0 0-16,27 0 15,-27 0-15,0 0 0,0 0 0,0 0 16,0 0-16,0 0 0,28 0 16,-28 0-16,0 0 15,27 0-15,-27 0 16,0 0-16,0 0 0,0 0 15,0 0-15,0 0 0,0 0 0,0 0 0,0 0 16,27 0 0,-27 0-16,0 0 0,0 0 0,28 0 15,-28 0 1,0 0-16,0 0 0,28 0 16,-29 0-16,1 0 0,0 0 15,0 0-15,0 0 0,0 0 0,0 0 0,0 0 16,0 0-16,0 0 0,0 0 0,0 0 15,-1 0-15,1 0 16,0 0-16,0 0 0,28 0 16,-28 0-16,0 0 15,0 0-15,0 0 0,0 0 16,-1 0-16,1 0 0,0 0 16,0 0-16,0 0 0,0 0 15,0 0-15,0 0 0,0 0 16,0 0-16,0 0 0,-1 0 15,1 0-15,0 0 0,0 0 16,0 0 0,0 0-16,0 0 15,0 0 1,0 0-16,0 0 0,0 0 16,0 0-1,-1 0-15,1 0 16,0 0-16,0 0 15,0 0 1,0 0 62,0 0-78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16:45.3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0 266 0,'27'0'172,"29"0"-156,0 0-16,0 0 15,0 0-15,0 0 0,27 0 0,-27 0 0,0 0 16,28 0-16,-28 0 0,27 0 0,-27 0 0,0 0 15,0 0-15,27 0 0,-27 0 16,56 0-16,-28-28 0,-28 28 0,27-28 0,1 0 16,-56 28-16,56 0 15,-29 0-15,1 0 0,28 0 0,-28-28 16,28 28-16,-29-27 0,1 27 16,0 0-16,0 0 0,0 0 0,0 0 0,55-28 15,-55 28 1,0 0-16,0 0 0,-1 0 0,1 0 0,0-28 15,-28 28-15,28-28 0,-28 28 0,55 0 16,-27 0-16,-28 0 16,0 0-16,28 0 0,28 0 15,-56 0-15,27 0 16,-27 0-16,56 0 0,-56 0 0,0 0 16,28 0-16,0 0 15,-1 0-15,1 0 0,0 0 0,0 0 0,0 0 16,27 0-16,-55 0 0,28 0 0,0 0 0,0-28 15,-28 28 1,28 0-16,-29 0 0,1 0 0,0 0 0,28 0 16,-28 0-16,28 0 15,-28 0-15,28 0 0,-29 0 0,29 0 0,0 0 16,-28 0-16,28 0 16,56 0-16,-57 0 0,-27 0 0,28 0 15,0 0-15,28 0 16,27 0-16,-83 0 0,84 0 0,-56 0 0,-1 0 15,-27 0-15,28 0 16,-28 0-16,84 28 0,-56-28 16,-1 0-16,29 28 0,-56-28 0,56 0 0,-28 28 0,-1-28 15,1 28-15,0-28 16,0 0-16,-28 0 0,28 0 0,55 27 0,-55-27 16,0 0-16,0 28 15,0-28-15,-1 28 0,29-28 0,-28 0 0,0 0 16,28 0-16,-29 0 15,-27 0-15,28 0 0,0 0 0,0 0 0,0 0 16,-1 28-16,1-28 0,0 0 0,-28 28 0,0-28 16,0 28-16,28-28 0,27 0 15,1 0-15,-56 0 0,0 0 0,28 0 16,0 0-16,-1 0 16,57 0-16,-56 0 0,0 0 0,0 0 15,-1 0-15,1 0 0,-28 0 16,0 0-16,28 0 0,0 0 0,-28 0 15,83 0-15,-55 0 0,-28 0 16,28 0-16,-28 0 0,28 0 16,-1 0-16,-27 0 0,0 0 0,28 0 0,-28 0 15,28 0-15,0 28 0,-1-28 16,29 0-16,-56 0 0,28 0 16,0 0-16,-28 0 0,27 0 15,1 0-15,-28 0 0,0 0 0,28 0 0,-28 0 16,28 0-16,-28 0 15,-1 0-15,1 0 0,28 0 0,-28 0 16,28 0-16,-28 0 0,0 0 0,0 0 0,0 0 16,-1 0-16,29 0 15,-28 0-15,0 0 0,28 0 0,-28 0 16,0 0-16,0 0 0,27 0 16,1 0-16,-28 0 0,28 0 15,-28 0-15,0 0 16,0 0-16,28 0 0,-28 0 0,-1 0 15,1 0-15,0 0 0,0 0 16,0 0-16,0 0 16,0 0-1,0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24:16.5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0,'28'0'15,"0"0"-15,0 0 79,0 0-64,0 0-15,0 0 0,-1 0 16,1 0-16,0 0 0,0 0 0,0 0 15,0 0-15,0 0 16,0 0-16,0 0 0,0 0 0,0 0 16,-1 0-16,1 0 0,28 0 15,-28 0-15,0 0 16,0 0-16,0 0 16,0 0-16,0 0 0,27 0 0,-27 0 15,0 0-15,0 0 0,0 0 16,0 0-16,0 0 0,0 0 0,0 0 15,28 0-15,-28 0 0,-1 0 16,1 0-16,0 0 0,0 0 16,0 0-16,0 0 0,0 0 15,0 0-15,28 0 0,-28 0 16,-1 0-16,1 0 0,0 0 0,0 0 16,0 0-16,28 0 15,-28 0-15,0 0 0,28 0 0,-1 0 16,-27 0-16,28 0 0,0 0 0,0 0 0,28 0 15,-29 0-15,1 0 0,0 0 16,0 0-16,-28 0 0,28 0 0,-1 0 0,-27 0 16,28 0-16,0 0 15,0 0-15,0 0 0,-1 0 0,1 0 0,0 0 16,0 0-16,0 0 16,0 0-16,27 0 0,-27 0 0,0 0 15,0 0-15,27 0 0,-27 0 16,0 0-16,0 0 0,0 0 0,0 0 0,-1 0 15,1 0-15,0 0 0,28 0 16,-28 0-16,-1 0 0,-27 0 0,140 0 16,-112 0-16,-28 0 0,83 0 0,-55 0 15,0 0-15,83 0 16,-83 0-16,56 28 0,-84-28 16,0 0-16,0 0 15,0 0-15,-1 0 0,1 0 16,0 0-1,0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30:18.6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0,'28'0'78,"0"0"-78,0 0 15,28 0-15,0 0 16,27 0-16,-27 0 0,56 0 0,-84 0 0,83 0 16,-55 0-16,28 0 0,-28 0 15,0 0-15,0 0 0,-1 28 0,1-28 16,0 0-16,28 0 0,-28 0 16,27 0-16,-27 0 0,28 0 0,-28 0 15,83 0-15,-83 0 16,0 28-16,28-28 0,-1 28 0,-27-28 15,28 0-15,-56 0 0,56 0 0,-57 0 0,1 0 16,0 0-16,0 0 16,28 0-16,-28 0 0,0 0 0,0 0 0,0 0 15,0 0 1,0 0-16,-1 0 0,1 0 0,0 0 0,0 0 16,0 0-1,0 0-15,0 0 0,0 0 0,0 0 16,0 0-16,0 0 31,-1 0-31,1 0 0,0 0 16,0 0-16,0 0 15,0 0-15,0 28 16,0-28 0,0 0-16,0 0 0,0 0 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30:22.7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0,'28'0'140,"0"0"-140,0 0 16,27 0-16,-27 0 0,28 0 0,0 0 16,-28 0-16,28 0 15,-28 0-15,28 0 0,-1 0 0,-27 0 16,28 0-16,-28 0 0,0 0 0,0 0 15,0 0-15,0 0 0,0 0 16,-1 0-16,1 0 0,28 0 0,-28 0 16,28 0-16,-28 0 15,28 0-15,-1 0 0,-27 0 0,0 0 16,28 0-16,-28 0 0,0 0 16,0 0-16,0 0 0,28 0 15,-28 0-15,27 0 16,-27 0-16,0 0 0,0 0 0,28 0 15,-28 0-15,0 0 0,28 0 16,-29 0 0,1 0-16,0 0 0,0 0 15,0 0-15,0 0 0,0 0 16,28 0-16,-28 0 16,0 0-16,-1 0 0,1 0 15,0 0-15,0 0 0,0 0 16,0 0-16,0 0 0,0 0 0,0 0 0,0 0 15,0 0-15,0 0 16,-1 0-16,1 0 0,0 0 0,0 0 16,0 0-16,28 0 15,-28 0-15,0 0 0,0 0 16,0 0 0,-1 0-16,1 0 0,0 0 0,0 0 15,0 0-15,0 0 0,28 0 16,-28 0-16,28 0 15,-28 0-15,-1 0 0,1 0 16,0 0-16,28 0 16,-28 0-16,28 0 15,-28 0 1,0 0-16,0 0 0,-1 0 16,1 0-16,0 0 15,0 0-15,0 0 16,0 0-16,0 0 0,0 0 15,0 0 1,0 0-16,0 0 0,-1 0 16,1 0-1,0 0 1,0 0-16,0 0 0,0 0 0,0 0 16,0 0-16,0 0 0,0 0 0,0 0 15,27 0-15,-27 0 16,0 0-16,0 0 0,0 0 15,28 0-15,0 0 0,-28 0 0,27 0 16,-27 0-16,28 0 16,0 0-16,-28 0 0,28 0 0,-28 0 0,0 0 15,-1 0-15,1 0 16,0 0-16,0 0 0,0 0 16,0 0-16,0 0 15,0 0-15,0 0 16,0 0-1,0 0 1,0 0-16,-1 0 63,1 0-63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D34BF-6BA3-4991-9180-DC9901A29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A8953F-4320-4B57-BF7C-97F97DACA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6058FA-9F93-4C64-B3D5-25DF7FE2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FB7D1E-20A4-4D92-9322-C433BFC7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0FEB4-600F-4D4D-9114-4E39899A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36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87B6A-646D-4245-BED9-350B0FF5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DF9DDE-3E87-4FB8-A7D2-5CAD32C5F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B90687-3FD9-4E1F-BDEE-4318A8EC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DF667-DAB5-4190-B208-4B643A3F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72A35-C015-45CD-BB29-6BF5EAEF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91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366922-8E20-48CF-B580-A2EC3D9A5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BF4DD7-6ECC-40B0-BBDC-50A5D03FD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A6778-5EEB-40C8-B2C8-B8AFE7A1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42D8C-2D5D-4313-BCB0-B88681B9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4AD988-44CE-4534-87D6-E65C6563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865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72879-87EC-42E2-A527-1C8FEE7A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CCDB8-25A3-4DEE-85E9-2C211EB16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6850A-D83D-47E1-8FE3-201E512A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A37F6C-7769-42E0-907E-43A1E34A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3C2511-0E4D-4C1E-BE17-16743495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82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10946-7BA6-4AF4-ACCA-C0311777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7DF59-077E-44B8-BBD9-97F29F830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2CF490-2309-4E92-9096-5826C281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F55295-2E4A-4D87-A389-249A8FD9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244B5E-3944-494D-A27E-109E979C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99F4F-AC2B-473E-AC95-B406B2FD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CABB7A-FDE0-4EBD-9EBC-0EE7C2EE6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F3A936-8100-4174-A8FA-C9624CC37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22D85A-9DE7-4D4F-86FF-CCF28DEE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448159-702D-4140-BA48-FF26AAAD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666CCD-1F87-4DCB-98E4-BD68BFC3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72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49116-55AC-4D36-8600-8BBFAF62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6FB0B7-D268-45AA-8DDF-951D50AC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6B4300-B6BA-4F44-9BDA-FB523EEEC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C1F64F-57AF-41D1-86A4-8AB65E144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7DCB27-BB78-4B54-ADD3-5EA799975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B971E3-8A31-4F4E-95D9-85DAAB87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51A0CF-F62C-4626-8560-84B3B84B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5B4A37-E4D2-40D8-AD5F-8322E048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6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89CAC-95C0-4D79-A90D-7F47E293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D39072-0046-4C3D-89E2-D5522F24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E8A85E-9077-426E-9035-3F8501E0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1E5213-4761-4359-AFB3-432D4DF1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240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2CA46E-0AD0-4D10-A4B7-7464071D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EF8C6F-D27C-4784-AE7B-822261C2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643819-79AC-4493-A86D-BC1A1F1AF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62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C85631-A972-4A8D-9DCE-6ECA2519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0BC99-A88D-44B4-B812-1BAEAE2F3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046962-8F97-4E1F-9B63-9C581274F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3F4568-56E5-489D-97C0-2D54BC13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D8E808-7765-4A1C-8814-4217E815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AB732B-9375-4679-84FA-794BFCB7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18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919E4-A7CE-479B-9904-95A28FBF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73704E-F311-42B0-B3F2-72C58DDA6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76F044-5188-4E11-AC08-2681F120D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60783F-D14C-477D-A333-64FFE254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25D11D-F845-47DA-94B0-F2216C288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578C1C-6127-4E81-90E3-D1E9C399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60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5F5DDB-C176-4608-9C70-F33976A0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675EFB-2E23-4839-B5A9-5231D57D3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671899-ED57-403E-8512-8512DA626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B49709-B051-4DF3-8EBE-758B28183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CA4D75-6E51-4848-AB7E-43767F84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03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customXml" Target="../ink/ink9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12.x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customXml" Target="../ink/ink15.xml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customXml" Target="../ink/ink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customXml" Target="../ink/ink19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11" Type="http://schemas.openxmlformats.org/officeDocument/2006/relationships/image" Target="../media/image22.png"/><Relationship Id="rId5" Type="http://schemas.openxmlformats.org/officeDocument/2006/relationships/customXml" Target="../ink/ink21.xml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customXml" Target="../ink/ink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customXml" Target="../ink/ink25.xml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customXml" Target="../ink/ink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customXml" Target="../ink/ink29.xml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11" Type="http://schemas.openxmlformats.org/officeDocument/2006/relationships/image" Target="../media/image9.emf"/><Relationship Id="rId5" Type="http://schemas.openxmlformats.org/officeDocument/2006/relationships/customXml" Target="../ink/ink3.xml"/><Relationship Id="rId10" Type="http://schemas.openxmlformats.org/officeDocument/2006/relationships/customXml" Target="../ink/ink5.xml"/><Relationship Id="rId4" Type="http://schemas.openxmlformats.org/officeDocument/2006/relationships/image" Target="../media/image5.emf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emf"/><Relationship Id="rId4" Type="http://schemas.openxmlformats.org/officeDocument/2006/relationships/customXml" Target="../ink/ink3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69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customXml" Target="../ink/ink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6E68F2-9452-484B-8A38-7733D7E2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792251"/>
            <a:ext cx="9853514" cy="52734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DFCE2C-1553-40D1-B6F0-00B25D70EE5C}"/>
              </a:ext>
            </a:extLst>
          </p:cNvPr>
          <p:cNvSpPr txBox="1"/>
          <p:nvPr/>
        </p:nvSpPr>
        <p:spPr>
          <a:xfrm>
            <a:off x="4692580" y="4260501"/>
            <a:ext cx="5697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 </a:t>
            </a:r>
            <a:r>
              <a:rPr lang="en-US" altLang="zh-CN" dirty="0">
                <a:solidFill>
                  <a:srgbClr val="FF0000"/>
                </a:solidFill>
              </a:rPr>
              <a:t>message</a:t>
            </a:r>
            <a:r>
              <a:rPr lang="zh-CN" altLang="en-US" dirty="0">
                <a:solidFill>
                  <a:srgbClr val="FF0000"/>
                </a:solidFill>
              </a:rPr>
              <a:t>的值 传进后面的函数中，返回处理后的值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管道符表示要调用过滤器</a:t>
            </a:r>
          </a:p>
        </p:txBody>
      </p:sp>
    </p:spTree>
    <p:extLst>
      <p:ext uri="{BB962C8B-B14F-4D97-AF65-F5344CB8AC3E}">
        <p14:creationId xmlns:p14="http://schemas.microsoft.com/office/powerpoint/2010/main" val="225065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DED782-B365-49B9-9F13-6E027BFD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01BFEA9-79E8-4044-B07F-ACFC23F118D6}"/>
                  </a:ext>
                </a:extLst>
              </p14:cNvPr>
              <p14:cNvContentPartPr/>
              <p14:nvPr/>
            </p14:nvContentPartPr>
            <p14:xfrm>
              <a:off x="100365" y="520580"/>
              <a:ext cx="1116000" cy="43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01BFEA9-79E8-4044-B07F-ACFC23F118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65" y="502580"/>
                <a:ext cx="11516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77F4BBD-D6AF-4680-BD3B-C2DBFEC58AF3}"/>
                  </a:ext>
                </a:extLst>
              </p14:cNvPr>
              <p14:cNvContentPartPr/>
              <p14:nvPr/>
            </p14:nvContentPartPr>
            <p14:xfrm>
              <a:off x="1748445" y="1205660"/>
              <a:ext cx="17787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77F4BBD-D6AF-4680-BD3B-C2DBFEC58A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0445" y="1187660"/>
                <a:ext cx="1814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A0F7CE5-0C7A-48FD-9503-4EC50BE85D04}"/>
                  </a:ext>
                </a:extLst>
              </p14:cNvPr>
              <p14:cNvContentPartPr/>
              <p14:nvPr/>
            </p14:nvContentPartPr>
            <p14:xfrm>
              <a:off x="914325" y="4294820"/>
              <a:ext cx="2371680" cy="66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A0F7CE5-0C7A-48FD-9503-4EC50BE85D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325" y="4276820"/>
                <a:ext cx="2407320" cy="1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093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224C13-A4C4-4F7A-B5D8-12E5420B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0300"/>
            <a:ext cx="12150375" cy="69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0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9C5C3A-F114-4D25-8CCA-7A88D553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133"/>
            <a:ext cx="10919878" cy="69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4F3489-FCE7-4AA6-80C5-C80EF731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E6EFC9F-1487-4231-B85D-601555056613}"/>
                  </a:ext>
                </a:extLst>
              </p14:cNvPr>
              <p14:cNvContentPartPr/>
              <p14:nvPr/>
            </p14:nvContentPartPr>
            <p14:xfrm>
              <a:off x="733605" y="4561940"/>
              <a:ext cx="559728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E6EFC9F-1487-4231-B85D-6015550566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605" y="4543940"/>
                <a:ext cx="5632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73F895B-9DFB-4F2F-AF18-DCB5A749A178}"/>
                  </a:ext>
                </a:extLst>
              </p14:cNvPr>
              <p14:cNvContentPartPr/>
              <p14:nvPr/>
            </p14:nvContentPartPr>
            <p14:xfrm>
              <a:off x="1065165" y="4719260"/>
              <a:ext cx="1195920" cy="345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73F895B-9DFB-4F2F-AF18-DCB5A749A1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7165" y="4701260"/>
                <a:ext cx="12315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25A53B9-651F-4184-8B13-8AE165923635}"/>
                  </a:ext>
                </a:extLst>
              </p14:cNvPr>
              <p14:cNvContentPartPr/>
              <p14:nvPr/>
            </p14:nvContentPartPr>
            <p14:xfrm>
              <a:off x="914325" y="2763380"/>
              <a:ext cx="33465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25A53B9-651F-4184-8B13-8AE1659236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325" y="2745380"/>
                <a:ext cx="33822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45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85094E-A94B-4AA2-B33E-CFDFF0C8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11" y="1100888"/>
            <a:ext cx="9434378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133BAC-39A8-48A7-9B0C-AF1D27A6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331409"/>
            <a:ext cx="11640931" cy="63253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4B4FBB-468D-4E87-B41A-23FDC8E0952A}"/>
                  </a:ext>
                </a:extLst>
              </p14:cNvPr>
              <p14:cNvContentPartPr/>
              <p14:nvPr/>
            </p14:nvContentPartPr>
            <p14:xfrm>
              <a:off x="3507045" y="3938780"/>
              <a:ext cx="1085400" cy="31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4B4FBB-468D-4E87-B41A-23FDC8E095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9045" y="3920780"/>
                <a:ext cx="1121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3180FF9-BD16-4236-A51C-9E34CE4847F9}"/>
                  </a:ext>
                </a:extLst>
              </p14:cNvPr>
              <p14:cNvContentPartPr/>
              <p14:nvPr/>
            </p14:nvContentPartPr>
            <p14:xfrm>
              <a:off x="3426405" y="5412260"/>
              <a:ext cx="1798920" cy="37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3180FF9-BD16-4236-A51C-9E34CE4847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8405" y="5394260"/>
                <a:ext cx="1834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6CBFA79-69E1-4705-9899-6F2F47B61309}"/>
                  </a:ext>
                </a:extLst>
              </p14:cNvPr>
              <p14:cNvContentPartPr/>
              <p14:nvPr/>
            </p14:nvContentPartPr>
            <p14:xfrm>
              <a:off x="2019885" y="4722860"/>
              <a:ext cx="2994480" cy="568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6CBFA79-69E1-4705-9899-6F2F47B613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1885" y="4704860"/>
                <a:ext cx="3030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6350716-29AF-463D-B501-DD8B52E650D2}"/>
                  </a:ext>
                </a:extLst>
              </p14:cNvPr>
              <p14:cNvContentPartPr/>
              <p14:nvPr/>
            </p14:nvContentPartPr>
            <p14:xfrm>
              <a:off x="2049765" y="5064500"/>
              <a:ext cx="447192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6350716-29AF-463D-B501-DD8B52E650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1765" y="5046500"/>
                <a:ext cx="45075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02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944AD3-ED89-4273-BC9B-62DC66B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28" y="552200"/>
            <a:ext cx="9495343" cy="5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24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489F38-396E-405F-94D4-EBBF4F8A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5" y="605545"/>
            <a:ext cx="10265030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E85C04-138C-47DE-A618-1EE784A99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982768"/>
            <a:ext cx="10097375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4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03E3A9-A4B3-49C2-84D7-0A6F2B51E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6" y="-100911"/>
            <a:ext cx="10499729" cy="7271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D440C21-336F-4631-BB2C-55D253EF479A}"/>
                  </a:ext>
                </a:extLst>
              </p14:cNvPr>
              <p14:cNvContentPartPr/>
              <p14:nvPr/>
            </p14:nvContentPartPr>
            <p14:xfrm>
              <a:off x="2080005" y="4360965"/>
              <a:ext cx="673560" cy="10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D440C21-336F-4631-BB2C-55D253EF47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2005" y="4342965"/>
                <a:ext cx="7092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9F44505-BA4A-452E-89F1-28782EB4B167}"/>
                  </a:ext>
                </a:extLst>
              </p14:cNvPr>
              <p14:cNvContentPartPr/>
              <p14:nvPr/>
            </p14:nvContentPartPr>
            <p14:xfrm>
              <a:off x="1607685" y="5556885"/>
              <a:ext cx="754200" cy="10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9F44505-BA4A-452E-89F1-28782EB4B1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9685" y="5538885"/>
                <a:ext cx="78984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4AD857C-21A9-4EE1-B39D-1E0BA8F527DF}"/>
              </a:ext>
            </a:extLst>
          </p:cNvPr>
          <p:cNvSpPr txBox="1"/>
          <p:nvPr/>
        </p:nvSpPr>
        <p:spPr>
          <a:xfrm>
            <a:off x="4883499" y="5567325"/>
            <a:ext cx="604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中的属性当做监听的对象，只要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数据改变就能监听到</a:t>
            </a:r>
          </a:p>
        </p:txBody>
      </p:sp>
    </p:spTree>
    <p:extLst>
      <p:ext uri="{BB962C8B-B14F-4D97-AF65-F5344CB8AC3E}">
        <p14:creationId xmlns:p14="http://schemas.microsoft.com/office/powerpoint/2010/main" val="312226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E8859C-8602-42B0-9ECF-444D6C74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5" y="0"/>
            <a:ext cx="777875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05B442-DC5D-40C4-8B85-94911182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25" y="152400"/>
            <a:ext cx="777875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7CC29A2-992E-4371-AA1E-DC9D7117F1C6}"/>
                  </a:ext>
                </a:extLst>
              </p14:cNvPr>
              <p14:cNvContentPartPr/>
              <p14:nvPr/>
            </p14:nvContentPartPr>
            <p14:xfrm>
              <a:off x="5556885" y="1999662"/>
              <a:ext cx="542880" cy="399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7CC29A2-992E-4371-AA1E-DC9D7117F1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8885" y="1981662"/>
                <a:ext cx="578520" cy="75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2BA2DD7-2BF0-48E4-9148-8373FE807DFB}"/>
              </a:ext>
            </a:extLst>
          </p:cNvPr>
          <p:cNvSpPr txBox="1"/>
          <p:nvPr/>
        </p:nvSpPr>
        <p:spPr>
          <a:xfrm>
            <a:off x="6260123" y="1828800"/>
            <a:ext cx="353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过滤器的名字是自定义的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BBB1C8-D417-484B-82A6-19DC58FB4200}"/>
              </a:ext>
            </a:extLst>
          </p:cNvPr>
          <p:cNvSpPr txBox="1"/>
          <p:nvPr/>
        </p:nvSpPr>
        <p:spPr>
          <a:xfrm>
            <a:off x="4471516" y="5245240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插值表达式中的值以过滤器的返回值为准</a:t>
            </a:r>
          </a:p>
        </p:txBody>
      </p:sp>
    </p:spTree>
    <p:extLst>
      <p:ext uri="{BB962C8B-B14F-4D97-AF65-F5344CB8AC3E}">
        <p14:creationId xmlns:p14="http://schemas.microsoft.com/office/powerpoint/2010/main" val="2097783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4139E1-6CA6-41AB-81FE-6022080F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FFCF9E4-D8C0-4CC5-9CAB-A7B91B3182B3}"/>
                  </a:ext>
                </a:extLst>
              </p14:cNvPr>
              <p14:cNvContentPartPr/>
              <p14:nvPr/>
            </p14:nvContentPartPr>
            <p14:xfrm>
              <a:off x="1336605" y="5264300"/>
              <a:ext cx="3175560" cy="136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FFCF9E4-D8C0-4CC5-9CAB-A7B91B3182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8605" y="5246347"/>
                <a:ext cx="3211200" cy="172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DC8FA68-1786-4120-BA85-B22D0731FB97}"/>
                  </a:ext>
                </a:extLst>
              </p14:cNvPr>
              <p14:cNvContentPartPr/>
              <p14:nvPr/>
            </p14:nvContentPartPr>
            <p14:xfrm>
              <a:off x="1205925" y="4933820"/>
              <a:ext cx="1085400" cy="468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DC8FA68-1786-4120-BA85-B22D0731FB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7925" y="4915820"/>
                <a:ext cx="11210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8012B37-78AC-4450-80EC-5E2DC163BA17}"/>
                  </a:ext>
                </a:extLst>
              </p14:cNvPr>
              <p14:cNvContentPartPr/>
              <p14:nvPr/>
            </p14:nvContentPartPr>
            <p14:xfrm>
              <a:off x="1276125" y="3486620"/>
              <a:ext cx="804240" cy="385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8012B37-78AC-4450-80EC-5E2DC163BA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8125" y="3468620"/>
                <a:ext cx="8398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B9D6F1F-7AE4-4D06-AF08-89ACDDFEF730}"/>
                  </a:ext>
                </a:extLst>
              </p14:cNvPr>
              <p14:cNvContentPartPr/>
              <p14:nvPr/>
            </p14:nvContentPartPr>
            <p14:xfrm>
              <a:off x="1255965" y="4651220"/>
              <a:ext cx="5285880" cy="69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B9D6F1F-7AE4-4D06-AF08-89ACDDFEF7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37965" y="4633220"/>
                <a:ext cx="5321520" cy="105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D8D8970-7D75-4617-A9FA-D8B8685BCA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7591" y="171526"/>
            <a:ext cx="4213391" cy="39364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897989-930E-4FE0-8255-0C02E0003413}"/>
              </a:ext>
            </a:extLst>
          </p:cNvPr>
          <p:cNvSpPr txBox="1"/>
          <p:nvPr/>
        </p:nvSpPr>
        <p:spPr>
          <a:xfrm>
            <a:off x="6049108" y="1517301"/>
            <a:ext cx="448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第一个是新值，第二个是旧值</a:t>
            </a:r>
          </a:p>
        </p:txBody>
      </p:sp>
    </p:spTree>
    <p:extLst>
      <p:ext uri="{BB962C8B-B14F-4D97-AF65-F5344CB8AC3E}">
        <p14:creationId xmlns:p14="http://schemas.microsoft.com/office/powerpoint/2010/main" val="3678514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77DDF5-E677-4A01-9AF4-ABD76B01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521718"/>
            <a:ext cx="9807790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4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5EA63C-55AE-4DEF-9B74-18333F69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460" y="651269"/>
            <a:ext cx="5921253" cy="55554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9278FC-5182-4C38-8A62-D20A79D11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5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4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06BC8D-FF49-48C8-B371-BCBCE021C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64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E6AE176-142C-41F0-8053-E2432A889F67}"/>
                  </a:ext>
                </a:extLst>
              </p14:cNvPr>
              <p14:cNvContentPartPr/>
              <p14:nvPr/>
            </p14:nvContentPartPr>
            <p14:xfrm>
              <a:off x="1024845" y="2471780"/>
              <a:ext cx="129672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E6AE176-142C-41F0-8053-E2432A889F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845" y="2453780"/>
                <a:ext cx="1332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6185360-032D-4B2D-BF7D-AD0F619E0109}"/>
                  </a:ext>
                </a:extLst>
              </p14:cNvPr>
              <p14:cNvContentPartPr/>
              <p14:nvPr/>
            </p14:nvContentPartPr>
            <p14:xfrm>
              <a:off x="1155525" y="2968580"/>
              <a:ext cx="1517760" cy="27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6185360-032D-4B2D-BF7D-AD0F619E01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7525" y="2950580"/>
                <a:ext cx="155340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9D16205-8E01-4C07-8281-4DB644EE0C4D}"/>
              </a:ext>
            </a:extLst>
          </p:cNvPr>
          <p:cNvSpPr txBox="1"/>
          <p:nvPr/>
        </p:nvSpPr>
        <p:spPr>
          <a:xfrm>
            <a:off x="2958228" y="2642716"/>
            <a:ext cx="218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变成对象格式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6C00231-675A-4EBC-A1A2-33F7DD98B3DF}"/>
                  </a:ext>
                </a:extLst>
              </p14:cNvPr>
              <p14:cNvContentPartPr/>
              <p14:nvPr/>
            </p14:nvContentPartPr>
            <p14:xfrm>
              <a:off x="1356405" y="3515060"/>
              <a:ext cx="2733480" cy="795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6C00231-675A-4EBC-A1A2-33F7DD98B3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8405" y="3497060"/>
                <a:ext cx="2769120" cy="1152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F77F68-6DCC-4D51-8357-BD4DAB625DD7}"/>
              </a:ext>
            </a:extLst>
          </p:cNvPr>
          <p:cNvSpPr txBox="1"/>
          <p:nvPr/>
        </p:nvSpPr>
        <p:spPr>
          <a:xfrm>
            <a:off x="4220308" y="3315956"/>
            <a:ext cx="4300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在里面创建一个</a:t>
            </a:r>
            <a:r>
              <a:rPr lang="en-US" altLang="zh-CN" b="1" dirty="0">
                <a:solidFill>
                  <a:srgbClr val="FF0000"/>
                </a:solidFill>
              </a:rPr>
              <a:t>handler</a:t>
            </a:r>
            <a:r>
              <a:rPr lang="zh-CN" altLang="en-US" b="1" dirty="0">
                <a:solidFill>
                  <a:srgbClr val="FF0000"/>
                </a:solidFill>
              </a:rPr>
              <a:t>名字的方法，和之前的方法相同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6A41DFF-646D-4089-BC1B-22953367CEDE}"/>
                  </a:ext>
                </a:extLst>
              </p14:cNvPr>
              <p14:cNvContentPartPr/>
              <p14:nvPr/>
            </p14:nvContentPartPr>
            <p14:xfrm>
              <a:off x="1205925" y="4441340"/>
              <a:ext cx="162792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6A41DFF-646D-4089-BC1B-22953367CE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7925" y="4423340"/>
                <a:ext cx="1663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67ADFE56-4C41-4FEB-8425-68DD834EC8C5}"/>
              </a:ext>
            </a:extLst>
          </p:cNvPr>
          <p:cNvSpPr txBox="1"/>
          <p:nvPr/>
        </p:nvSpPr>
        <p:spPr>
          <a:xfrm>
            <a:off x="6029011" y="4762919"/>
            <a:ext cx="5817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Username:{</a:t>
            </a:r>
          </a:p>
          <a:p>
            <a:r>
              <a:rPr lang="en-US" altLang="zh-CN" dirty="0"/>
              <a:t>	handler(</a:t>
            </a:r>
            <a:r>
              <a:rPr lang="en-US" altLang="zh-CN" dirty="0" err="1"/>
              <a:t>newval,oldval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	console.log(“</a:t>
            </a:r>
            <a:r>
              <a:rPr lang="zh-CN" altLang="en-US" dirty="0"/>
              <a:t>你好中国！</a:t>
            </a:r>
            <a:r>
              <a:rPr lang="en-US" altLang="zh-CN" dirty="0"/>
              <a:t>”)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821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4B1CAC-6579-4397-86D1-E055E313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1276163"/>
            <a:ext cx="8474174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74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7CD267-0556-4A83-B738-52B57330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0"/>
            <a:ext cx="81534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A035E5B-249F-420E-8AFE-19B8451CAF96}"/>
                  </a:ext>
                </a:extLst>
              </p14:cNvPr>
              <p14:cNvContentPartPr/>
              <p14:nvPr/>
            </p14:nvContentPartPr>
            <p14:xfrm>
              <a:off x="3356205" y="5185100"/>
              <a:ext cx="854280" cy="46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A035E5B-249F-420E-8AFE-19B8451CAF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8205" y="5167100"/>
                <a:ext cx="8899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846A095-44CA-4A0D-8743-1C2FC4FD26F8}"/>
                  </a:ext>
                </a:extLst>
              </p14:cNvPr>
              <p14:cNvContentPartPr/>
              <p14:nvPr/>
            </p14:nvContentPartPr>
            <p14:xfrm>
              <a:off x="3115005" y="3838340"/>
              <a:ext cx="1035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846A095-44CA-4A0D-8743-1C2FC4FD26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7005" y="3820340"/>
                <a:ext cx="1071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3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9270B2-4FC3-4C61-89A1-46101A04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8245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E40107-B3AA-4AA4-A221-CA5E37229FBA}"/>
              </a:ext>
            </a:extLst>
          </p:cNvPr>
          <p:cNvSpPr txBox="1"/>
          <p:nvPr/>
        </p:nvSpPr>
        <p:spPr>
          <a:xfrm>
            <a:off x="3587262" y="3597310"/>
            <a:ext cx="827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这样可以一步到位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F71DBC5-F0C9-4E58-87EB-94F19C9E338D}"/>
                  </a:ext>
                </a:extLst>
              </p14:cNvPr>
              <p14:cNvContentPartPr/>
              <p14:nvPr/>
            </p14:nvContentPartPr>
            <p14:xfrm>
              <a:off x="1306365" y="3747980"/>
              <a:ext cx="198972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F71DBC5-F0C9-4E58-87EB-94F19C9E33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365" y="3729980"/>
                <a:ext cx="2025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062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AB7DB0-C0D3-4239-9F4E-886A59F8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81" y="590304"/>
            <a:ext cx="10120237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81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D5F561-B294-4408-B784-DFE18374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46" y="613166"/>
            <a:ext cx="9777307" cy="56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75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237CD2-F5AE-48DA-BB87-320581B08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32" y="491235"/>
            <a:ext cx="9640135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42823F-0425-45D8-806B-B5A6C83E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69" y="0"/>
            <a:ext cx="780415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0B08278-F1C6-47D1-87E6-98FA9D4296AB}"/>
                  </a:ext>
                </a:extLst>
              </p14:cNvPr>
              <p14:cNvContentPartPr/>
              <p14:nvPr/>
            </p14:nvContentPartPr>
            <p14:xfrm>
              <a:off x="2914125" y="867980"/>
              <a:ext cx="542880" cy="25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0B08278-F1C6-47D1-87E6-98FA9D4296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6125" y="849980"/>
                <a:ext cx="5785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D0FE56D-9679-46FC-ADD2-07787D9E9735}"/>
                  </a:ext>
                </a:extLst>
              </p14:cNvPr>
              <p14:cNvContentPartPr/>
              <p14:nvPr/>
            </p14:nvContentPartPr>
            <p14:xfrm>
              <a:off x="1979565" y="4853180"/>
              <a:ext cx="3117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D0FE56D-9679-46FC-ADD2-07787D9E97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1565" y="4835180"/>
                <a:ext cx="347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7301BCB-088D-4ECF-8105-D8FE533E33F3}"/>
                  </a:ext>
                </a:extLst>
              </p14:cNvPr>
              <p14:cNvContentPartPr/>
              <p14:nvPr/>
            </p14:nvContentPartPr>
            <p14:xfrm>
              <a:off x="1808565" y="4551860"/>
              <a:ext cx="4260960" cy="87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7301BCB-088D-4ECF-8105-D8FE533E33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0565" y="4533860"/>
                <a:ext cx="4296600" cy="123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43B7B4D-19C3-4169-8BE0-EA064CDB3B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710" y="505992"/>
            <a:ext cx="5395428" cy="2530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AF4EEFD-51B5-4191-8629-895EE82DDDE0}"/>
                  </a:ext>
                </a:extLst>
              </p14:cNvPr>
              <p14:cNvContentPartPr/>
              <p14:nvPr/>
            </p14:nvContentPartPr>
            <p14:xfrm>
              <a:off x="8400525" y="1899020"/>
              <a:ext cx="123624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AF4EEFD-51B5-4191-8629-895EE82DDD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2525" y="1881020"/>
                <a:ext cx="12718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04B6675-2774-4F87-A34E-9BA4E4369CD0}"/>
              </a:ext>
            </a:extLst>
          </p:cNvPr>
          <p:cNvSpPr txBox="1"/>
          <p:nvPr/>
        </p:nvSpPr>
        <p:spPr>
          <a:xfrm>
            <a:off x="7214716" y="3036051"/>
            <a:ext cx="461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字符串有一个方法</a:t>
            </a:r>
            <a:endParaRPr lang="en-US" altLang="zh-CN" dirty="0"/>
          </a:p>
          <a:p>
            <a:r>
              <a:rPr lang="en-US" altLang="zh-CN" dirty="0" err="1"/>
              <a:t>charAt</a:t>
            </a:r>
            <a:r>
              <a:rPr lang="en-US" altLang="zh-CN" dirty="0"/>
              <a:t>:</a:t>
            </a:r>
            <a:r>
              <a:rPr lang="zh-CN" altLang="en-US" dirty="0"/>
              <a:t>将字符串中对应索引的字符拿过来</a:t>
            </a:r>
          </a:p>
        </p:txBody>
      </p:sp>
    </p:spTree>
    <p:extLst>
      <p:ext uri="{BB962C8B-B14F-4D97-AF65-F5344CB8AC3E}">
        <p14:creationId xmlns:p14="http://schemas.microsoft.com/office/powerpoint/2010/main" val="1601504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7BDDC1-05D4-4142-87BB-7A956FDD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2" y="0"/>
            <a:ext cx="11209624" cy="6995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1CE5438-86A3-479F-A22A-1B802E6517B0}"/>
                  </a:ext>
                </a:extLst>
              </p14:cNvPr>
              <p14:cNvContentPartPr/>
              <p14:nvPr/>
            </p14:nvContentPartPr>
            <p14:xfrm>
              <a:off x="1416885" y="4974045"/>
              <a:ext cx="1507680" cy="86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1CE5438-86A3-479F-A22A-1B802E6517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8885" y="4956045"/>
                <a:ext cx="1543320" cy="1216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466B1CB-F409-4CA8-B8BA-052DDC60A26F}"/>
              </a:ext>
            </a:extLst>
          </p:cNvPr>
          <p:cNvSpPr txBox="1"/>
          <p:nvPr/>
        </p:nvSpPr>
        <p:spPr>
          <a:xfrm>
            <a:off x="3496826" y="4692580"/>
            <a:ext cx="655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一定要加一个单引号</a:t>
            </a:r>
          </a:p>
        </p:txBody>
      </p:sp>
    </p:spTree>
    <p:extLst>
      <p:ext uri="{BB962C8B-B14F-4D97-AF65-F5344CB8AC3E}">
        <p14:creationId xmlns:p14="http://schemas.microsoft.com/office/powerpoint/2010/main" val="1527174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9B35AF-CCAF-4696-86BA-3B2C0F3B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24" y="1344749"/>
            <a:ext cx="5441152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4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9223D3-B3AF-444C-8C9E-6E397F81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5" y="525528"/>
            <a:ext cx="8885690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20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05F7F8-7BCD-439C-953D-9371DC63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08" y="0"/>
            <a:ext cx="837618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A7821D0-C6EB-4513-8826-6F62BB0B698E}"/>
                  </a:ext>
                </a:extLst>
              </p14:cNvPr>
              <p14:cNvContentPartPr/>
              <p14:nvPr/>
            </p14:nvContentPartPr>
            <p14:xfrm>
              <a:off x="2964165" y="3293660"/>
              <a:ext cx="2914560" cy="42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A7821D0-C6EB-4513-8826-6F62BB0B69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6165" y="3275660"/>
                <a:ext cx="295020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EE72DED-196C-4943-9FA7-7B8C05B26324}"/>
              </a:ext>
            </a:extLst>
          </p:cNvPr>
          <p:cNvSpPr txBox="1"/>
          <p:nvPr/>
        </p:nvSpPr>
        <p:spPr>
          <a:xfrm>
            <a:off x="6109398" y="3293660"/>
            <a:ext cx="54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啥意思</a:t>
            </a:r>
          </a:p>
        </p:txBody>
      </p:sp>
    </p:spTree>
    <p:extLst>
      <p:ext uri="{BB962C8B-B14F-4D97-AF65-F5344CB8AC3E}">
        <p14:creationId xmlns:p14="http://schemas.microsoft.com/office/powerpoint/2010/main" val="3386661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10E060-AAE3-4687-A6E5-5EEE04FF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08" y="552200"/>
            <a:ext cx="7887383" cy="57535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190B9AC-FB03-42E4-992E-7BF964E96E7B}"/>
                  </a:ext>
                </a:extLst>
              </p14:cNvPr>
              <p14:cNvContentPartPr/>
              <p14:nvPr/>
            </p14:nvContentPartPr>
            <p14:xfrm>
              <a:off x="3235605" y="3788300"/>
              <a:ext cx="1507680" cy="53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190B9AC-FB03-42E4-992E-7BF964E96E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7605" y="3770300"/>
                <a:ext cx="154332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3514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F5357B-76E9-4E70-8D9E-16EC355D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48" y="438209"/>
            <a:ext cx="13398667" cy="62740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DF57D78-F250-4E1B-828A-8F4B496285C4}"/>
                  </a:ext>
                </a:extLst>
              </p14:cNvPr>
              <p14:cNvContentPartPr/>
              <p14:nvPr/>
            </p14:nvContentPartPr>
            <p14:xfrm>
              <a:off x="462165" y="5874140"/>
              <a:ext cx="2884320" cy="115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DF57D78-F250-4E1B-828A-8F4B496285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165" y="5856140"/>
                <a:ext cx="291996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9192CC8-3DFF-47A3-B83C-AF718C918AEA}"/>
              </a:ext>
            </a:extLst>
          </p:cNvPr>
          <p:cNvSpPr txBox="1"/>
          <p:nvPr/>
        </p:nvSpPr>
        <p:spPr>
          <a:xfrm>
            <a:off x="3818374" y="5124659"/>
            <a:ext cx="767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声明的时候是方法形式，使用的时候可以当做属性  </a:t>
            </a:r>
            <a:r>
              <a:rPr lang="en-US" altLang="zh-CN" b="1" dirty="0" err="1">
                <a:solidFill>
                  <a:srgbClr val="FF0000"/>
                </a:solidFill>
              </a:rPr>
              <a:t>this.rgb</a:t>
            </a:r>
            <a:r>
              <a:rPr lang="zh-CN" altLang="en-US" b="1" dirty="0">
                <a:solidFill>
                  <a:srgbClr val="FF0000"/>
                </a:solidFill>
              </a:rPr>
              <a:t>即可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EE7FA9-0915-4253-93BB-66C96BD5F40B}"/>
              </a:ext>
            </a:extLst>
          </p:cNvPr>
          <p:cNvSpPr txBox="1"/>
          <p:nvPr/>
        </p:nvSpPr>
        <p:spPr>
          <a:xfrm>
            <a:off x="5727560" y="6179736"/>
            <a:ext cx="540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只要</a:t>
            </a:r>
            <a:r>
              <a:rPr lang="en-US" altLang="zh-CN" dirty="0"/>
              <a:t>data</a:t>
            </a:r>
            <a:r>
              <a:rPr lang="zh-CN" altLang="en-US" dirty="0"/>
              <a:t>中的数据变化，计算属性的值也会进行相应的更新</a:t>
            </a:r>
          </a:p>
        </p:txBody>
      </p:sp>
    </p:spTree>
    <p:extLst>
      <p:ext uri="{BB962C8B-B14F-4D97-AF65-F5344CB8AC3E}">
        <p14:creationId xmlns:p14="http://schemas.microsoft.com/office/powerpoint/2010/main" val="2374511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03D869-072E-464B-AA73-657CF003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1329508"/>
            <a:ext cx="10531753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59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75D9C4-B4C1-4506-AD8E-C785314C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54" y="647459"/>
            <a:ext cx="10066892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58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2267AC-7640-4C2A-83C5-3FC46DA4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96"/>
            <a:ext cx="11347666" cy="66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4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A693F1-242E-49C5-820D-E5EE23DF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" y="0"/>
            <a:ext cx="6729043" cy="67061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1BBA76-E9C6-49A3-8865-564F3E3138CE}"/>
              </a:ext>
            </a:extLst>
          </p:cNvPr>
          <p:cNvSpPr txBox="1"/>
          <p:nvPr/>
        </p:nvSpPr>
        <p:spPr>
          <a:xfrm>
            <a:off x="5908431" y="964642"/>
            <a:ext cx="545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返回值是一个</a:t>
            </a:r>
            <a:r>
              <a:rPr lang="en-US" altLang="zh-CN" b="1" dirty="0">
                <a:solidFill>
                  <a:srgbClr val="FF0000"/>
                </a:solidFill>
              </a:rPr>
              <a:t>promise</a:t>
            </a:r>
            <a:r>
              <a:rPr lang="zh-CN" altLang="en-US" b="1" dirty="0">
                <a:solidFill>
                  <a:srgbClr val="FF0000"/>
                </a:solidFill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95885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9C3980-F8AC-4C66-8505-A176F589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89" y="472184"/>
            <a:ext cx="8786621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9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4458C7-2523-4760-8C75-29FF8120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145" y="4049144"/>
            <a:ext cx="10607959" cy="29796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697EE4-4985-474D-88EB-46927F3FD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145" y="-233869"/>
            <a:ext cx="4425708" cy="50872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3F59A1-EF9F-4BB5-A644-9219BAB7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855" y="275025"/>
            <a:ext cx="6386113" cy="40694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D2E36A-0101-4ECA-A39B-E8A30EF44838}"/>
              </a:ext>
            </a:extLst>
          </p:cNvPr>
          <p:cNvSpPr txBox="1"/>
          <p:nvPr/>
        </p:nvSpPr>
        <p:spPr>
          <a:xfrm>
            <a:off x="6440993" y="3446585"/>
            <a:ext cx="367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服务器返回的有三个属性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AB9A3A-7861-4A76-87D9-9194A1DE5FD3}"/>
              </a:ext>
            </a:extLst>
          </p:cNvPr>
          <p:cNvSpPr txBox="1"/>
          <p:nvPr/>
        </p:nvSpPr>
        <p:spPr>
          <a:xfrm>
            <a:off x="4672484" y="6270171"/>
            <a:ext cx="5134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打印的返回值有六个属性</a:t>
            </a:r>
            <a:endParaRPr lang="en-US" altLang="zh-CN" dirty="0"/>
          </a:p>
          <a:p>
            <a:r>
              <a:rPr lang="zh-CN" altLang="en-US" dirty="0"/>
              <a:t>不是服务器返回的真实属性  </a:t>
            </a:r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里面的数据才是服务器返回的真实属性</a:t>
            </a:r>
          </a:p>
        </p:txBody>
      </p:sp>
    </p:spTree>
    <p:extLst>
      <p:ext uri="{BB962C8B-B14F-4D97-AF65-F5344CB8AC3E}">
        <p14:creationId xmlns:p14="http://schemas.microsoft.com/office/powerpoint/2010/main" val="1217480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BC5B0E-9561-40E8-8916-1B02081D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199"/>
            <a:ext cx="12192000" cy="49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7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0259A0-B2BF-480A-80B1-8FE59CCA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580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F9A6BB4-B332-4B96-A1A7-B7B704FFAC95}"/>
              </a:ext>
            </a:extLst>
          </p:cNvPr>
          <p:cNvSpPr txBox="1"/>
          <p:nvPr/>
        </p:nvSpPr>
        <p:spPr>
          <a:xfrm>
            <a:off x="3476730" y="3135086"/>
            <a:ext cx="564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Promise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13138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1F3A39-C178-41F7-B0CE-6E9CD102A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677"/>
            <a:ext cx="80391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2E18D95-26E8-45CD-9878-359641F512E6}"/>
                  </a:ext>
                </a:extLst>
              </p14:cNvPr>
              <p14:cNvContentPartPr/>
              <p14:nvPr/>
            </p14:nvContentPartPr>
            <p14:xfrm>
              <a:off x="823965" y="3808163"/>
              <a:ext cx="19094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2E18D95-26E8-45CD-9878-359641F512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965" y="3790163"/>
                <a:ext cx="1945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267737E-6CF8-4D38-A070-F1287F16BEF3}"/>
              </a:ext>
            </a:extLst>
          </p:cNvPr>
          <p:cNvSpPr txBox="1"/>
          <p:nvPr/>
        </p:nvSpPr>
        <p:spPr>
          <a:xfrm>
            <a:off x="2733405" y="3476730"/>
            <a:ext cx="2823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Get</a:t>
            </a:r>
            <a:r>
              <a:rPr lang="zh-CN" altLang="en-US" dirty="0"/>
              <a:t>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Post</a:t>
            </a:r>
            <a:r>
              <a:rPr lang="zh-CN" altLang="en-US" dirty="0"/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2951508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F4DC60-958B-457D-87CF-7409EC71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4" y="868458"/>
            <a:ext cx="10280271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5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ABBEE6-1829-4D9A-AEC8-F8E6C04A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517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8007CF-A74B-49EF-B27F-7EF3B17B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17" y="3429000"/>
            <a:ext cx="10432879" cy="31012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90778C1-2A82-4ED6-B127-5B9200856925}"/>
                  </a:ext>
                </a:extLst>
              </p14:cNvPr>
              <p14:cNvContentPartPr/>
              <p14:nvPr/>
            </p14:nvContentPartPr>
            <p14:xfrm>
              <a:off x="5154630" y="4803140"/>
              <a:ext cx="1919880" cy="10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90778C1-2A82-4ED6-B127-5B92008569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6630" y="4785140"/>
                <a:ext cx="195552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58C2DC3-11FC-41B8-A187-5CA9539D496D}"/>
              </a:ext>
            </a:extLst>
          </p:cNvPr>
          <p:cNvSpPr txBox="1"/>
          <p:nvPr/>
        </p:nvSpPr>
        <p:spPr>
          <a:xfrm>
            <a:off x="7074510" y="4602145"/>
            <a:ext cx="537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Body</a:t>
            </a:r>
            <a:r>
              <a:rPr lang="zh-CN" altLang="en-US" dirty="0"/>
              <a:t>就是我们用</a:t>
            </a:r>
            <a:r>
              <a:rPr lang="en-US" altLang="zh-CN" dirty="0"/>
              <a:t>data</a:t>
            </a:r>
            <a:r>
              <a:rPr lang="zh-CN" altLang="en-US" dirty="0"/>
              <a:t>发送给服务器的数据 </a:t>
            </a:r>
          </a:p>
        </p:txBody>
      </p:sp>
    </p:spTree>
    <p:extLst>
      <p:ext uri="{BB962C8B-B14F-4D97-AF65-F5344CB8AC3E}">
        <p14:creationId xmlns:p14="http://schemas.microsoft.com/office/powerpoint/2010/main" val="3119297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C1A1F3-10E9-4AB4-BA5B-F96F3837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19" y="0"/>
            <a:ext cx="830639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C3128F-0B7F-4B8A-9273-4E57CDD2000A}"/>
                  </a:ext>
                </a:extLst>
              </p14:cNvPr>
              <p14:cNvContentPartPr/>
              <p14:nvPr/>
            </p14:nvContentPartPr>
            <p14:xfrm>
              <a:off x="5576685" y="2083700"/>
              <a:ext cx="1698840" cy="39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C3128F-0B7F-4B8A-9273-4E57CDD200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8685" y="2065700"/>
                <a:ext cx="17344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DA87078-94E1-49FA-8508-1E35ABB026DB}"/>
                  </a:ext>
                </a:extLst>
              </p14:cNvPr>
              <p14:cNvContentPartPr/>
              <p14:nvPr/>
            </p14:nvContentPartPr>
            <p14:xfrm>
              <a:off x="2190525" y="2974340"/>
              <a:ext cx="1618200" cy="140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DA87078-94E1-49FA-8508-1E35ABB026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2525" y="2956340"/>
                <a:ext cx="16538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FD636F0-4440-44EB-9A08-791CD92CAB4B}"/>
                  </a:ext>
                </a:extLst>
              </p14:cNvPr>
              <p14:cNvContentPartPr/>
              <p14:nvPr/>
            </p14:nvContentPartPr>
            <p14:xfrm>
              <a:off x="984885" y="5188340"/>
              <a:ext cx="2381760" cy="601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FD636F0-4440-44EB-9A08-791CD92CAB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885" y="5170340"/>
                <a:ext cx="24174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010CAEC-B5A8-4E44-83C6-D62C04D9095B}"/>
                  </a:ext>
                </a:extLst>
              </p14:cNvPr>
              <p14:cNvContentPartPr/>
              <p14:nvPr/>
            </p14:nvContentPartPr>
            <p14:xfrm>
              <a:off x="1597605" y="4993940"/>
              <a:ext cx="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010CAEC-B5A8-4E44-83C6-D62C04D909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79605" y="49759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7B1C3D3-5889-4E00-A3F1-0270C9FCCB9A}"/>
                  </a:ext>
                </a:extLst>
              </p14:cNvPr>
              <p14:cNvContentPartPr/>
              <p14:nvPr/>
            </p14:nvContentPartPr>
            <p14:xfrm>
              <a:off x="1758525" y="5014100"/>
              <a:ext cx="733680" cy="104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7B1C3D3-5889-4E00-A3F1-0270C9FCCB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40525" y="4996100"/>
                <a:ext cx="76932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8015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163732-9559-4576-8BC7-9B4D5B8E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025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664FDD-278B-4843-822F-ACD2230FB209}"/>
              </a:ext>
            </a:extLst>
          </p:cNvPr>
          <p:cNvSpPr txBox="1"/>
          <p:nvPr/>
        </p:nvSpPr>
        <p:spPr>
          <a:xfrm>
            <a:off x="5114611" y="2381459"/>
            <a:ext cx="597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我们只想要右边对象中的</a:t>
            </a:r>
            <a:r>
              <a:rPr lang="en-US" altLang="zh-CN" dirty="0"/>
              <a:t>data</a:t>
            </a:r>
            <a:r>
              <a:rPr lang="zh-CN" altLang="en-US" dirty="0"/>
              <a:t>属性，所以使用解构赋值</a:t>
            </a:r>
          </a:p>
        </p:txBody>
      </p:sp>
    </p:spTree>
    <p:extLst>
      <p:ext uri="{BB962C8B-B14F-4D97-AF65-F5344CB8AC3E}">
        <p14:creationId xmlns:p14="http://schemas.microsoft.com/office/powerpoint/2010/main" val="948524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A99CDB-D272-42B7-A2EB-92EC5242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4854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C1C327-137C-4BC6-BF47-FAAB14A162AE}"/>
              </a:ext>
            </a:extLst>
          </p:cNvPr>
          <p:cNvSpPr/>
          <p:nvPr/>
        </p:nvSpPr>
        <p:spPr>
          <a:xfrm>
            <a:off x="8296368" y="776794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解构赋值</a:t>
            </a:r>
          </a:p>
        </p:txBody>
      </p:sp>
    </p:spTree>
    <p:extLst>
      <p:ext uri="{BB962C8B-B14F-4D97-AF65-F5344CB8AC3E}">
        <p14:creationId xmlns:p14="http://schemas.microsoft.com/office/powerpoint/2010/main" val="2539526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6C1667-776D-464A-A611-A0977CCF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678" y="0"/>
            <a:ext cx="7024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7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8DF015-256A-4125-99AD-62D9FABB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73" y="392519"/>
            <a:ext cx="10343136" cy="563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43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F2F56C-F81D-411F-B465-A9A10743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127"/>
            <a:ext cx="6431837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6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301A70-64E0-4E4A-987C-39F43C40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59"/>
            <a:ext cx="8779001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7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032E74-E787-4C0E-9226-B898C049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78333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9854F6-190E-4C44-BF0F-E0334AFCCED5}"/>
              </a:ext>
            </a:extLst>
          </p:cNvPr>
          <p:cNvSpPr txBox="1"/>
          <p:nvPr/>
        </p:nvSpPr>
        <p:spPr>
          <a:xfrm>
            <a:off x="5375868" y="3429000"/>
            <a:ext cx="742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createStudent</a:t>
            </a:r>
            <a:r>
              <a:rPr lang="zh-CN" altLang="en-US" b="1" dirty="0">
                <a:solidFill>
                  <a:srgbClr val="FF0000"/>
                </a:solidFill>
              </a:rPr>
              <a:t>返回的是一个对象，里面有很多的属性和方法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但是我们只想得到里面的其中一个属性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我们就可以使用解构赋值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右边是一个对象，里面包含着很多的属性和方法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右边：  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{  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包含着很多的属性和方法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   }    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是一个对象类型</a:t>
            </a:r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左边 ：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{  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需要获取的某个属性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   }       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也是一个对象类型</a:t>
            </a:r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括号抵消括号，</a:t>
            </a:r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左边括号里面的属性就直接能拿到  右边对象中的属性了</a:t>
            </a:r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-------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就能直接拿到 右边对象中，自己想要的那个属性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60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27AA6-25A7-4CFA-87E8-C18C0F102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0"/>
            <a:ext cx="8134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89EDA8-E490-4DAD-A24C-02528521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94" y="460753"/>
            <a:ext cx="7750212" cy="5936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695F24C-83AB-470F-AA75-69366FE09C66}"/>
                  </a:ext>
                </a:extLst>
              </p14:cNvPr>
              <p14:cNvContentPartPr/>
              <p14:nvPr/>
            </p14:nvContentPartPr>
            <p14:xfrm>
              <a:off x="3275925" y="3310580"/>
              <a:ext cx="3969360" cy="120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695F24C-83AB-470F-AA75-69366FE09C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7925" y="3292580"/>
                <a:ext cx="4005000" cy="1562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9EA1133-769E-45FC-B554-519A9EF79DE6}"/>
              </a:ext>
            </a:extLst>
          </p:cNvPr>
          <p:cNvSpPr txBox="1"/>
          <p:nvPr/>
        </p:nvSpPr>
        <p:spPr>
          <a:xfrm>
            <a:off x="5526593" y="3567165"/>
            <a:ext cx="649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他不能控制他，因为下面的</a:t>
            </a:r>
            <a:r>
              <a:rPr lang="en-US" altLang="zh-CN" dirty="0" err="1"/>
              <a:t>vue</a:t>
            </a:r>
            <a:r>
              <a:rPr lang="zh-CN" altLang="en-US" dirty="0"/>
              <a:t>实例只绑定了第一个</a:t>
            </a:r>
            <a:r>
              <a:rPr lang="en-US" altLang="zh-CN" dirty="0"/>
              <a:t>app</a:t>
            </a:r>
            <a:r>
              <a:rPr lang="zh-CN" altLang="en-US" dirty="0"/>
              <a:t>元素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323E27-BA59-42B1-B046-9157D4032862}"/>
              </a:ext>
            </a:extLst>
          </p:cNvPr>
          <p:cNvSpPr txBox="1"/>
          <p:nvPr/>
        </p:nvSpPr>
        <p:spPr>
          <a:xfrm>
            <a:off x="5988818" y="894303"/>
            <a:ext cx="537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定义到</a:t>
            </a:r>
            <a:r>
              <a:rPr lang="en-US" altLang="zh-CN" dirty="0" err="1"/>
              <a:t>vue</a:t>
            </a:r>
            <a:r>
              <a:rPr lang="zh-CN" altLang="en-US" dirty="0"/>
              <a:t>实例中的过滤器都是私有过滤器</a:t>
            </a:r>
          </a:p>
        </p:txBody>
      </p:sp>
    </p:spTree>
    <p:extLst>
      <p:ext uri="{BB962C8B-B14F-4D97-AF65-F5344CB8AC3E}">
        <p14:creationId xmlns:p14="http://schemas.microsoft.com/office/powerpoint/2010/main" val="215407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6FA075-AB50-4958-9370-2D1FE032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2" y="573816"/>
            <a:ext cx="11082538" cy="628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4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FEDD14-F624-49D0-911D-5EA32CEE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61" y="601735"/>
            <a:ext cx="6889077" cy="5654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CB0FE30-343B-42EA-9324-C9D4E8E94763}"/>
                  </a:ext>
                </a:extLst>
              </p14:cNvPr>
              <p14:cNvContentPartPr/>
              <p14:nvPr/>
            </p14:nvContentPartPr>
            <p14:xfrm>
              <a:off x="5506485" y="4421180"/>
              <a:ext cx="1809000" cy="10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CB0FE30-343B-42EA-9324-C9D4E8E947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8485" y="4403180"/>
                <a:ext cx="184464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203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A150D7-8B49-46A2-91E1-989ABE09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45" y="1062785"/>
            <a:ext cx="9335309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宽屏</PresentationFormat>
  <Paragraphs>49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8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113</cp:revision>
  <dcterms:created xsi:type="dcterms:W3CDTF">2022-10-29T01:44:25Z</dcterms:created>
  <dcterms:modified xsi:type="dcterms:W3CDTF">2022-10-29T07:41:10Z</dcterms:modified>
</cp:coreProperties>
</file>